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469EBF-A546-4756-AB5D-34B400F3AE6A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159590-9138-42A6-B730-9C8A1E750F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3121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59590-9138-42A6-B730-9C8A1E750F55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A04E-F4F7-443E-BAE3-A68B7BBAD28E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F1AB-909F-432D-AB59-DDED094911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38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1127-3708-46C4-814D-A294A164307B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B200-EA1E-4753-B38A-720E57007E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063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9B18-3AD7-498A-B8F8-4119F2CAAE93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1D30-2BE6-486A-BA96-E1D684165A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29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4C75-821A-4765-9BAC-8DB6BBEB8BD1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1CA3-8F63-4F2F-AB8C-590F016945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07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E3ED-CF80-4409-B95F-A014F968F5EC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6375-D756-4F77-9297-9EF378C61A4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30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61F1-C26F-4A40-A6FE-9EEA2B832684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6AC0-8694-416C-8FAD-F690AFE526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45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5810-4322-4D85-ACF5-00A1E662A790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3435-6969-4E57-ACE1-F038EAD072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43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3646-895B-437D-B574-88AFB3DB7D5A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5DF4-009D-4DD1-915F-169FC47141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773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2C74-A73B-4209-BAF3-72CBE56975A0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EC8B-53A3-4B12-BBFF-F342A7B324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088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A964-1EB6-4DDE-B978-EC79FB8C3C48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CF6B-2015-4A74-905E-7BB12A493D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91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EBDA7-DAD3-41DE-99A0-5C8C73E3F435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6EE0-7D5B-465C-B286-1F9C199863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43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0C59E2-AB01-491B-99A3-2C5483B6F7FC}" type="datetimeFigureOut">
              <a:rPr lang="fr-FR"/>
              <a:pPr>
                <a:defRPr/>
              </a:pPr>
              <a:t>12/12/2017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ED1A48-3CA6-46AD-B274-C10E0DF007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31"/>
          <p:cNvSpPr txBox="1">
            <a:spLocks noChangeArrowheads="1"/>
          </p:cNvSpPr>
          <p:nvPr/>
        </p:nvSpPr>
        <p:spPr bwMode="auto">
          <a:xfrm>
            <a:off x="1907704" y="414287"/>
            <a:ext cx="701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Zespół Szkół Ogólnokształcących nr 1</a:t>
            </a:r>
          </a:p>
          <a:p>
            <a:pPr algn="ctr">
              <a:spcBef>
                <a:spcPct val="50000"/>
              </a:spcBef>
              <a:defRPr/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im. Jana Długosza</a:t>
            </a:r>
          </a:p>
          <a:p>
            <a:pPr algn="ctr">
              <a:spcBef>
                <a:spcPct val="50000"/>
              </a:spcBef>
              <a:defRPr/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 Nowym Sączu</a:t>
            </a:r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auto">
          <a:xfrm>
            <a:off x="395537" y="2996952"/>
            <a:ext cx="82809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LOSY  ABSOLWENTÓW 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 ROKU  SZKOLNYM  2016/2017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  <a:r>
              <a:rPr lang="pl-PL" sz="2400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</a:t>
            </a:r>
            <a:r>
              <a:rPr kumimoji="0" lang="pl-PL" sz="24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gr</a:t>
            </a:r>
            <a:r>
              <a:rPr kumimoji="0" lang="pl-PL" sz="240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Maria </a:t>
            </a:r>
            <a:r>
              <a:rPr kumimoji="0" lang="pl-PL" sz="2400" i="1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Lelito</a:t>
            </a:r>
            <a:endParaRPr kumimoji="0" lang="pl-PL" sz="2400" i="1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i="1" kern="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					</a:t>
            </a:r>
            <a:r>
              <a:rPr lang="pl-PL" sz="2400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        </a:t>
            </a:r>
            <a:r>
              <a:rPr lang="pl-PL" sz="2400" i="1" kern="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psycholog szkolny</a:t>
            </a:r>
            <a:endParaRPr kumimoji="0" lang="pl-PL" sz="24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C:\Users\IE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1728192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031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I </a:t>
            </a:r>
            <a:r>
              <a:rPr lang="pl-PL" sz="1600" b="1" dirty="0" smtClean="0"/>
              <a:t>/ BIOL  – CHEM  – MAT/ ILOŚĆ UCZNIÓW  14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 JAN PASIUT</a:t>
            </a:r>
            <a:br>
              <a:rPr lang="pl-PL" sz="16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21841"/>
              </p:ext>
            </p:extLst>
          </p:nvPr>
        </p:nvGraphicFramePr>
        <p:xfrm>
          <a:off x="251520" y="1196752"/>
          <a:ext cx="8605463" cy="445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</a:t>
                      </a: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l-PL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psychologia,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biotechnologia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14,3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Times New Roman"/>
                        </a:rPr>
                        <a:t>MEDYCZNE: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lekarski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7.1%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EKONOMICZNE :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rachunkowość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finanse</a:t>
                      </a:r>
                      <a:endParaRPr lang="pl-PL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7.1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TECHNICZNE: 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technologia chemiczna, 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górnictwo i geologia, geodezja, energetyka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28,6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ROLNICZE: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ekonomia, transport i logistyka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14.3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ARTYSTYCZNE: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architektura wnętrz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7.1%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 ZAWODOWE: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fizjoterapia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7.1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659662"/>
                  </a:ext>
                </a:extLst>
              </a:tr>
              <a:tr h="50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PRACA/LOSY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NIEZNANE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J </a:t>
            </a:r>
            <a:r>
              <a:rPr lang="pl-PL" sz="1600" b="1" dirty="0" smtClean="0"/>
              <a:t>/MAT – FIZ- INF/  ILOŚĆ UCZNIÓW  25</a:t>
            </a:r>
            <a:br>
              <a:rPr lang="pl-PL" sz="1600" b="1" dirty="0" smtClean="0"/>
            </a:br>
            <a:r>
              <a:rPr lang="pl-PL" sz="1600" b="1" dirty="0" smtClean="0"/>
              <a:t>WYCHOWAWCA KLASY  MGR  EWA KOŁACZ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08050"/>
              </p:ext>
            </p:extLst>
          </p:nvPr>
        </p:nvGraphicFramePr>
        <p:xfrm>
          <a:off x="323528" y="1340768"/>
          <a:ext cx="8605463" cy="360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budownictwo,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energetyka, zarządzanie i inżynieria produkcji, teleinformatyka, transport, elektronika i telekomunikacja, mechatronika, informatyka stosowana, inżynieria biomedyczna, edukacja </a:t>
                      </a:r>
                      <a:r>
                        <a:rPr lang="pl-PL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techniczno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informatyczna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60 %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</a:t>
                      </a:r>
                      <a:r>
                        <a:rPr lang="pl-PL" sz="17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informatyka, finanse i rachunkowość, matematyka komputerowa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24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 ZAWODOWE: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zarządzanie i inżynieria produkcji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8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 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PRACA/LOSY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NIEZNANE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8 %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K </a:t>
            </a:r>
            <a:r>
              <a:rPr lang="pl-PL" sz="1600" b="1" dirty="0" smtClean="0"/>
              <a:t>/MAT  – J. ANG  – GEOGR / ILOŚĆ UCZNIÓW  27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 MAREK KUKUŁA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85206"/>
              </p:ext>
            </p:extLst>
          </p:nvPr>
        </p:nvGraphicFramePr>
        <p:xfrm>
          <a:off x="215009" y="1066978"/>
          <a:ext cx="8605463" cy="4711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informatyka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stosowana, inżynieria środowiska, elektronika i telekomunikacja, zarządzanie, planowanie przestrzeni, wiertnictwo, architektura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26 %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ROLNICZE: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zarządzanie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3.7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EKONOMICZNE 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prawo,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gospodarka i administracja publiczna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11.1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 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geografia,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bezpieczeństwo wewnętrzne, ekonomia, mediacje i negocjacje, lingwistyka, zarządzanie projektami społecznymi, japonistyka</a:t>
                      </a:r>
                      <a:r>
                        <a:rPr lang="pl-PL" sz="18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matematyka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29.6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ARTYSTYCZNE: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Akademia</a:t>
                      </a:r>
                      <a:r>
                        <a:rPr lang="pl-PL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Muzyczna – edukacja artystyczna</a:t>
                      </a:r>
                      <a:endParaRPr lang="pl-PL" sz="18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3.7%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WYŻSZE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ZAWODOWE: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fizjoterapia,</a:t>
                      </a:r>
                      <a:r>
                        <a:rPr lang="pl-PL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edukacja wczesnoszkolna, zarządzanie i inżynieria produkcji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14.8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290567"/>
                  </a:ext>
                </a:extLst>
              </a:tr>
              <a:tr h="317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PRACA/LOSY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NIEZNANE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11.1%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/>
              <a:t>LOSY  ABSOLWENTÓW  I LO IM. JANA DŁUGOSZA W NOWYM SĄCZU </a:t>
            </a:r>
            <a:br>
              <a:rPr lang="pl-PL" sz="1600" b="1" dirty="0" smtClean="0"/>
            </a:br>
            <a:r>
              <a:rPr lang="pl-PL" sz="1600" b="1" dirty="0" smtClean="0"/>
              <a:t>W ROKU SZKOLNYM </a:t>
            </a:r>
            <a:r>
              <a:rPr lang="pl-PL" sz="1600" b="1" dirty="0" smtClean="0"/>
              <a:t>2016/2017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89136"/>
              </p:ext>
            </p:extLst>
          </p:nvPr>
        </p:nvGraphicFramePr>
        <p:xfrm>
          <a:off x="179512" y="1052736"/>
          <a:ext cx="8605463" cy="3919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 UCZNIÓW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PRZYSTĄPIŁO DO MATURY 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342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100 %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STUDIA MAGISTERSKIE  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7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77.5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 ZAWODOWE 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5.3%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LOSY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NIEZNANE / PRACA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17.2%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dirty="0" smtClean="0"/>
              <a:t> LOSY  ABSOLWENTÓW  I LO IM. JANA DŁUGOSZA </a:t>
            </a:r>
            <a:br>
              <a:rPr lang="pl-PL" sz="2400" b="1" dirty="0" smtClean="0"/>
            </a:br>
            <a:r>
              <a:rPr lang="pl-PL" sz="2400" b="1" dirty="0" smtClean="0"/>
              <a:t>W NOWYM SĄCZU W ROKU SZKOLNYM </a:t>
            </a:r>
            <a:r>
              <a:rPr lang="pl-PL" sz="2400" b="1" dirty="0" smtClean="0"/>
              <a:t>2016/2017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12382"/>
              </p:ext>
            </p:extLst>
          </p:nvPr>
        </p:nvGraphicFramePr>
        <p:xfrm>
          <a:off x="395536" y="1124744"/>
          <a:ext cx="8605463" cy="404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LICZBA ABSOLWENTÓW                                    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29.8%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20.8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EKONOMICZNE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5.3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MEDYCZNE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11.7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4.4%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ARTYSTYCZNE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3.2%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2.0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INNE/ TEOLOGIA/</a:t>
                      </a:r>
                      <a:endParaRPr lang="pl-PL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0.3 </a:t>
                      </a: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pl-P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77,5 %</a:t>
                      </a:r>
                      <a:endParaRPr lang="pl-P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22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A  / MAT – FIZ -- ANG /   ILOŚĆ UCZNIÓW  37</a:t>
            </a:r>
            <a:br>
              <a:rPr lang="pl-PL" sz="1600" b="1" dirty="0" smtClean="0">
                <a:latin typeface="+mn-lt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WYCHOWAWCA KLASY  MGR SABINA PASIUT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6473662"/>
            <a:ext cx="8496944" cy="276999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l-PL" sz="1200" b="1" i="1" dirty="0" smtClean="0">
                <a:latin typeface="Arial" pitchFamily="34" charset="0"/>
                <a:cs typeface="Arial" pitchFamily="34" charset="0"/>
              </a:rPr>
              <a:t>LOSY ABSOLWENTÓW W ROKU  SZKOLNYM  2016/2017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20631"/>
              </p:ext>
            </p:extLst>
          </p:nvPr>
        </p:nvGraphicFramePr>
        <p:xfrm>
          <a:off x="445305" y="1038763"/>
          <a:ext cx="7776863" cy="542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TECHNICZNE </a:t>
                      </a:r>
                      <a:r>
                        <a:rPr lang="pl-PL" sz="1800" b="0" dirty="0" smtClean="0">
                          <a:latin typeface="Calibri"/>
                          <a:ea typeface="Calibri"/>
                          <a:cs typeface="Times New Roman"/>
                        </a:rPr>
                        <a:t>  inżynieria biomedyczna ,inżynieria nafty i gazu, mechanika i budowa maszyn, budownictwo w j. ang., elektronika, informatyka, matematyka stosowana, projektowanie graficzne, mikroelektronika, inżynieria bezpieczeństwa pożarniczego/ </a:t>
                      </a:r>
                      <a:endParaRPr lang="pl-PL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62.2%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EKONOMICZNE:</a:t>
                      </a:r>
                      <a:r>
                        <a:rPr lang="pl-PL" sz="1800" b="0" dirty="0" smtClean="0">
                          <a:latin typeface="Calibri"/>
                          <a:ea typeface="Calibri"/>
                          <a:cs typeface="Times New Roman"/>
                        </a:rPr>
                        <a:t> ekonomia,  prawo, gospodarka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i administracja publiczna,</a:t>
                      </a:r>
                      <a:endParaRPr lang="pl-PL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10.8%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UNIWERSYTECKIE 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-matematyka ,prawo ,biofizyka ,wiedza  o polityce</a:t>
                      </a:r>
                      <a:endParaRPr lang="pl-PL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10.8%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AWF/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turystyka i rekreacja </a:t>
                      </a:r>
                      <a:endParaRPr lang="pl-PL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64004"/>
                  </a:ext>
                </a:extLst>
              </a:tr>
              <a:tr h="37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WYŻSZE ZAWODOWE: /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zarządzanie 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i inżynieria produkcji </a:t>
                      </a:r>
                      <a:endParaRPr lang="pl-PL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LOSY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NIEZNANE/ PRACA</a:t>
                      </a: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10.8%</a:t>
                      </a: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266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B  / BIOL - CHEM/   ILOŚĆ UCZNIÓW  35</a:t>
            </a:r>
            <a:br>
              <a:rPr lang="pl-PL" sz="1600" b="1" dirty="0" smtClean="0">
                <a:latin typeface="+mn-lt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WYCHOWAWCA KLASY  MGR JAKUB BULZAK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6581001"/>
            <a:ext cx="8496944" cy="276999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l-PL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pl-PL" sz="1200" b="1" i="1" dirty="0" smtClean="0">
                <a:latin typeface="Arial" pitchFamily="34" charset="0"/>
                <a:cs typeface="Arial" pitchFamily="34" charset="0"/>
              </a:rPr>
              <a:t>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961138"/>
              </p:ext>
            </p:extLst>
          </p:nvPr>
        </p:nvGraphicFramePr>
        <p:xfrm>
          <a:off x="179512" y="1106876"/>
          <a:ext cx="8784976" cy="38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MEDYCZNE: /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analityka medyczna, lekarski, położnictwo, stomatologia, farmacja,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pielęgniarstwo </a:t>
                      </a:r>
                      <a:endParaRPr lang="pl-PL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48.6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UNIWERSYTECKIE 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biotechnologia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psychologia, filologia angielska, prawo, mikrobiologia, genetyka, biologia eksperymentalna, prawo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chemia</a:t>
                      </a:r>
                      <a:endParaRPr lang="pl-PL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22.9 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TECHNICZNE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: /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inżynieria środowiska, fizyka medyczna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5.7 </a:t>
                      </a: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b="1" dirty="0" smtClean="0"/>
                        <a:t>WYŻSZE ZAWODOWE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ratownictwo medyczne</a:t>
                      </a:r>
                      <a:endParaRPr lang="pl-PL" sz="17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2.8  %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700" b="1" i="0" dirty="0" smtClean="0">
                          <a:latin typeface="Calibri"/>
                          <a:ea typeface="Calibri"/>
                          <a:cs typeface="Times New Roman"/>
                        </a:rPr>
                        <a:t>LOSY NIEZNANE/ PRACA</a:t>
                      </a:r>
                      <a:endParaRPr lang="pl-PL" sz="17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20.0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0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7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C  /J.POL – HIS – J.ANG/   ILOŚĆ UCZNIÓW  36</a:t>
            </a:r>
            <a:br>
              <a:rPr lang="pl-PL" sz="1600" b="1" dirty="0" smtClean="0">
                <a:latin typeface="+mn-lt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WYCHOWAWCA KLASY  MGR GRZEGORZ RAPCIA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20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57200" y="6581001"/>
            <a:ext cx="8496944" cy="276999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72383"/>
              </p:ext>
            </p:extLst>
          </p:nvPr>
        </p:nvGraphicFramePr>
        <p:xfrm>
          <a:off x="395536" y="852243"/>
          <a:ext cx="8424936" cy="538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 -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dziennikarstwo, filologia polska, filologia włoska, neuropsychologia i neurokognitywistyka, psychologia, </a:t>
                      </a:r>
                      <a:r>
                        <a:rPr lang="pl-PL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koreanistyka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judaistyka, pedagogika, prawo, komunikacja społeczna, </a:t>
                      </a:r>
                      <a:r>
                        <a:rPr lang="pl-PL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indologia,archeologia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twórcze pisanie i edytorstwo, zarządzanie kulturą, zarządzanie mediami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55,5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 smtClean="0">
                          <a:latin typeface="Calibri"/>
                          <a:ea typeface="Calibri"/>
                          <a:cs typeface="Times New Roman"/>
                        </a:rPr>
                        <a:t>EKONOMICZNE – </a:t>
                      </a:r>
                      <a:r>
                        <a:rPr lang="pl-PL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innowacje</a:t>
                      </a:r>
                      <a:r>
                        <a:rPr lang="pl-PL" sz="1800" b="0" i="0" baseline="0" dirty="0" smtClean="0">
                          <a:latin typeface="Calibri"/>
                          <a:ea typeface="Calibri"/>
                          <a:cs typeface="Times New Roman"/>
                        </a:rPr>
                        <a:t> w biznesie, ekonomia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5,5 %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ARTYSTYCZNE –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muzyka, aktorstwo, scenografia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11  %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TECHNICZNE-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grafika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komputerowa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952042"/>
                  </a:ext>
                </a:extLst>
              </a:tr>
              <a:tr h="60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WYŻSZE ZAWODOWE</a:t>
                      </a: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pl-PL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pedagogika</a:t>
                      </a:r>
                      <a:endParaRPr lang="pl-PL" sz="18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LOSY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NIEZNANE/PRACA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22 %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327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D  </a:t>
            </a:r>
            <a:r>
              <a:rPr lang="pl-PL" sz="1600" b="1" dirty="0" smtClean="0"/>
              <a:t>/ BIOL-CHEM-MATEM/   ILOŚĆ UCZNIÓW  26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IWONA KULIG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pl-PL" sz="1100" b="1" dirty="0" smtClean="0">
                <a:latin typeface="Arial" pitchFamily="34" charset="0"/>
                <a:cs typeface="Arial" pitchFamily="34" charset="0"/>
              </a:rPr>
              <a:t>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85929"/>
              </p:ext>
            </p:extLst>
          </p:nvPr>
        </p:nvGraphicFramePr>
        <p:xfrm>
          <a:off x="251519" y="908720"/>
          <a:ext cx="8712969" cy="477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UNIWERSYTECKIE -</a:t>
                      </a: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fizjoterapia,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inżynieria środowiska, chemia, chemia kryminalistyczna, informatyka, psychologia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27.0%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MEDYCZNE –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lekarski, analityka medyczna, farmacja, położnictwo, psychologia zdrowia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27.0 %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ROLNICZE-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weterynaria,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biologia stosowana, biotechnologia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11.6 %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39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TECHNICZNE-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chemiczna, biotechnologia, automatyka i robotyka, inżynieria materiałowa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15.2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AWF-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fizjoterapia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3.8 %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409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ZAWODOWE-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pielęgniarstwo, fizjoterapia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2409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LOSY NIEZNANE/ PRACA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7.7%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34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E  </a:t>
            </a:r>
            <a:r>
              <a:rPr lang="pl-PL" sz="1600" b="1" dirty="0" smtClean="0"/>
              <a:t>/ BIOL - CHEM/   ILOŚĆ UCZNIÓW  35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MAŁGORZATA SZKARŁAT-MLECZKO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31960"/>
              </p:ext>
            </p:extLst>
          </p:nvPr>
        </p:nvGraphicFramePr>
        <p:xfrm>
          <a:off x="251520" y="836712"/>
          <a:ext cx="8605463" cy="468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UNIWERSYTECKIE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neuropsychologia, </a:t>
                      </a:r>
                      <a:r>
                        <a:rPr lang="pl-PL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elektroradiografia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8.6%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 smtClean="0">
                          <a:latin typeface="Calibri"/>
                          <a:ea typeface="Calibri"/>
                          <a:cs typeface="Times New Roman"/>
                        </a:rPr>
                        <a:t>EKONOMICZNE</a:t>
                      </a:r>
                      <a:r>
                        <a:rPr lang="pl-PL" sz="1800" b="1" i="0" baseline="0" dirty="0" smtClean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pl-PL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finanse i rachunkowość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2.7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MEDYCZNE- </a:t>
                      </a:r>
                      <a:r>
                        <a:rPr lang="pl-PL" sz="1800" b="0" dirty="0" smtClean="0">
                          <a:latin typeface="Calibri"/>
                          <a:ea typeface="Calibri"/>
                          <a:cs typeface="Times New Roman"/>
                        </a:rPr>
                        <a:t>lekarski,</a:t>
                      </a:r>
                      <a:r>
                        <a:rPr lang="pl-PL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stomatologia, farmacja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23.0%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 – </a:t>
                      </a:r>
                      <a:r>
                        <a:rPr lang="pl-PL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bioinżynieria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zwierząt, dietetyka, </a:t>
                      </a:r>
                      <a:endParaRPr lang="pl-PL" sz="1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5.7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 %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84">
                <a:tc>
                  <a:txBody>
                    <a:bodyPr/>
                    <a:lstStyle/>
                    <a:p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TECHNICZNE- </a:t>
                      </a:r>
                      <a:r>
                        <a:rPr lang="pl-PL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bioinżynieria medyczna, chemia stosowana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   5.7%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84">
                <a:tc>
                  <a:txBody>
                    <a:bodyPr/>
                    <a:lstStyle/>
                    <a:p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AWF- </a:t>
                      </a:r>
                      <a:r>
                        <a:rPr lang="pl-PL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terapia zajęciowa, fizjoterapia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   8.6  %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843661"/>
                  </a:ext>
                </a:extLst>
              </a:tr>
              <a:tr h="603534">
                <a:tc>
                  <a:txBody>
                    <a:bodyPr/>
                    <a:lstStyle/>
                    <a:p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 ZAWODOWE- 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fizjoterapia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 2.7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34">
                <a:tc>
                  <a:txBody>
                    <a:bodyPr/>
                    <a:lstStyle/>
                    <a:p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PRACA/LOSY NIEZNANE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43.0 %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597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F </a:t>
            </a:r>
            <a:r>
              <a:rPr lang="pl-PL" sz="1600" b="1" dirty="0" smtClean="0"/>
              <a:t>/MATEM - J.ANG- GEOGR /   ILOŚĆ UCZNIÓW  </a:t>
            </a:r>
            <a:r>
              <a:rPr lang="pl-PL" sz="1600" b="1" dirty="0" smtClean="0"/>
              <a:t>37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 PIOTR RYCHLEWSKI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72251"/>
              </p:ext>
            </p:extLst>
          </p:nvPr>
        </p:nvGraphicFramePr>
        <p:xfrm>
          <a:off x="395535" y="764705"/>
          <a:ext cx="8389439" cy="500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UNIWERSYTECKIE : 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prawo , filologia rosyjska z angielską, geologia, bezpieczeństwo narodowe, sztuka i media, bliskowschodni moduł – Izrael, psychologia, matematyka, pedagogika specjalna.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32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 smtClean="0">
                          <a:latin typeface="Calibri"/>
                          <a:ea typeface="Calibri"/>
                          <a:cs typeface="Times New Roman"/>
                        </a:rPr>
                        <a:t>EKONOMICZNE</a:t>
                      </a:r>
                      <a:r>
                        <a:rPr lang="pl-PL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prawo, finanse i rachunkowość, ekonomia, 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13  </a:t>
                      </a: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TECHNICZNE: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transport, budownictwo, matematyka, inżynieria materiałowa, elektronika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21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ARTYSTYCZNE: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skrzypce/</a:t>
                      </a:r>
                      <a:r>
                        <a:rPr lang="pl-PL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jazz- Akademia Muzyczna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ROLNICZE: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ekonomia.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102145"/>
                  </a:ext>
                </a:extLst>
              </a:tr>
              <a:tr h="37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WYŻSZE ZAWODOWE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: wychowanie fizyczne, mechatronika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5 %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394890"/>
                  </a:ext>
                </a:extLst>
              </a:tr>
              <a:tr h="37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LOSY NIEZNANE/PRACA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21 %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981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G </a:t>
            </a:r>
            <a:r>
              <a:rPr lang="pl-PL" sz="1600" b="1" dirty="0" smtClean="0"/>
              <a:t>/ BIOL -CHEM/     ILOŚĆ UCZNIÓW  </a:t>
            </a:r>
            <a:r>
              <a:rPr lang="pl-PL" sz="1600" b="1" dirty="0" smtClean="0"/>
              <a:t>35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 MICHAŁ ZACŁONA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00891"/>
              </p:ext>
            </p:extLst>
          </p:nvPr>
        </p:nvGraphicFramePr>
        <p:xfrm>
          <a:off x="179512" y="1340768"/>
          <a:ext cx="8605463" cy="4653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MEDYCZNE : 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lekarski, farmacja, pielęgniarstwo, położnictwo, kosmetologia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19 %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UNIWERSYTECKIE :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biotechnologia, kosmetologia,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prawo, psychologia, kulturoznawstwo, genetyka i biologia eksperymentalna, dietetyka, chemia medyczna, edukacja dla bezpieczeństwa.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33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387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TECHNICZNE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inżynieria biomedyczna, inżynieria materiałowa, inżynieria chemiczna</a:t>
                      </a:r>
                      <a:endParaRPr lang="pl-PL" sz="17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11 %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 :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ochrona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środowiska, bioinżynieria zwierząt, dietetyka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3 %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ARTYSTYCZNE: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projektowanie ubrań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3 %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AWF: </a:t>
                      </a:r>
                      <a:r>
                        <a:rPr lang="pl-PL" sz="1800" b="0" dirty="0" smtClean="0">
                          <a:latin typeface="+mn-lt"/>
                          <a:ea typeface="Calibri"/>
                          <a:cs typeface="Times New Roman"/>
                        </a:rPr>
                        <a:t>kosmetologia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343701"/>
                  </a:ext>
                </a:extLst>
              </a:tr>
              <a:tr h="36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WYŻSZE ZAWODOWE: </a:t>
                      </a:r>
                      <a:r>
                        <a:rPr lang="pl-PL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ekonomia, informatyka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PRACA/LOSY</a:t>
                      </a:r>
                      <a:r>
                        <a:rPr lang="pl-PL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NIEZNANE</a:t>
                      </a:r>
                      <a:endParaRPr lang="pl-PL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/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latin typeface="+mn-lt"/>
                <a:cs typeface="Arial" pitchFamily="34" charset="0"/>
              </a:rPr>
              <a:t>KLASA  III H </a:t>
            </a:r>
            <a:r>
              <a:rPr lang="pl-PL" sz="1600" b="1" dirty="0" smtClean="0"/>
              <a:t>/ J. POL – HIST – WOS  /     ILOŚĆ UCZNIÓW  35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WYCHOWAWCA KLASY  MGR   ANETA GRABOWSKA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+mn-lt"/>
                <a:cs typeface="Arial" pitchFamily="34" charset="0"/>
              </a:rPr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5750004"/>
            <a:ext cx="8496944" cy="1107996"/>
          </a:xfrm>
          <a:prstGeom prst="rect">
            <a:avLst/>
          </a:prstGeom>
          <a:ln w="19050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				LOSY ABSOLWENTÓW W ROKU SZKOLNYM  2016/2017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48932"/>
              </p:ext>
            </p:extLst>
          </p:nvPr>
        </p:nvGraphicFramePr>
        <p:xfrm>
          <a:off x="27112" y="1052736"/>
          <a:ext cx="8507288" cy="510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+mn-lt"/>
                          <a:ea typeface="Calibri"/>
                          <a:cs typeface="Times New Roman"/>
                        </a:rPr>
                        <a:t>UCZELNIE WYŻSZE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LICZBA UCZNIÓW                                   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PROCENT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UNIWERSYTECKIE</a:t>
                      </a: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bezpieczeństwo narodowe, filologia polska, filologia rosyjska, europeistyka, studia euroazjatyckie, filologia szwedzka, psychologia, wiedza o teatrze, historia sztuki </a:t>
                      </a:r>
                      <a:r>
                        <a:rPr lang="pl-P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57.0%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TECHNICZNE</a:t>
                      </a:r>
                      <a:r>
                        <a:rPr lang="pl-P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socjologia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2.9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EKONOMICZNE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logistyka, prawo</a:t>
                      </a:r>
                      <a:endParaRPr lang="pl-PL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5.7 </a:t>
                      </a:r>
                      <a:r>
                        <a:rPr lang="pl-PL" sz="18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ROLNICZE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zarządzanie, turystyka i rekreacja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5.7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ARTYSTYCZNE: </a:t>
                      </a:r>
                      <a:r>
                        <a:rPr lang="pl-PL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wokal-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Akademia Muzyczna, moda- Londyn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8.6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541786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2.9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TEOLOGICZNE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2.9%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045974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WYŻSZE ZAWODOWE: </a:t>
                      </a:r>
                      <a:r>
                        <a:rPr lang="pl-PL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- administracja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2.9%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073130"/>
                  </a:ext>
                </a:extLst>
              </a:tr>
              <a:tr h="45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PRACA/LOSY</a:t>
                      </a:r>
                      <a:r>
                        <a:rPr lang="pl-PL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NIEZNANE</a:t>
                      </a:r>
                      <a:endParaRPr lang="pl-PL" sz="1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11.4 </a:t>
                      </a: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831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_28.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rgbClr val="006600"/>
          </a:solidFill>
        </a:ln>
      </a:spPr>
      <a:bodyPr wrap="square" anchor="b">
        <a:spAutoFit/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ct val="50000"/>
          </a:spcBef>
          <a:spcAft>
            <a:spcPts val="0"/>
          </a:spcAft>
          <a:buClrTx/>
          <a:buSzTx/>
          <a:buFontTx/>
          <a:buNone/>
          <a:tabLst/>
          <a:defRPr sz="1400" b="1" i="1" kern="0" dirty="0">
            <a:solidFill>
              <a:srgbClr val="006600"/>
            </a:solidFill>
            <a:latin typeface="Book Antiqua" pitchFamily="18" charset="0"/>
            <a:ea typeface="Tahoma" pitchFamily="34" charset="0"/>
            <a:cs typeface="Tahoma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Prezentacja_28.11</Template>
  <TotalTime>2441</TotalTime>
  <Words>1088</Words>
  <Application>Microsoft Office PowerPoint</Application>
  <PresentationFormat>Pokaz na ekranie (4:3)</PresentationFormat>
  <Paragraphs>382</Paragraphs>
  <Slides>14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Prezentacja_28.11</vt:lpstr>
      <vt:lpstr>Prezentacja programu PowerPoint</vt:lpstr>
      <vt:lpstr>     KLASA  III A  / MAT – FIZ -- ANG /   ILOŚĆ UCZNIÓW  37 WYCHOWAWCA KLASY  MGR SABINA PASIUT                       </vt:lpstr>
      <vt:lpstr>     KLASA  III B  / BIOL - CHEM/   ILOŚĆ UCZNIÓW  35 WYCHOWAWCA KLASY  MGR JAKUB BULZAK                       </vt:lpstr>
      <vt:lpstr>     KLASA  III C  /J.POL – HIS – J.ANG/   ILOŚĆ UCZNIÓW  36 WYCHOWAWCA KLASY  MGR GRZEGORZ RAPCIA                    20   </vt:lpstr>
      <vt:lpstr>      KLASA  III D  / BIOL-CHEM-MATEM/   ILOŚĆ UCZNIÓW  26 WYCHOWAWCA KLASY  MGR IWONA KULIG                         </vt:lpstr>
      <vt:lpstr>      KLASA  III E  / BIOL - CHEM/   ILOŚĆ UCZNIÓW  35 WYCHOWAWCA KLASY  MGR MAŁGORZATA SZKARŁAT-MLECZKO                         </vt:lpstr>
      <vt:lpstr>      KLASA  III F /MATEM - J.ANG- GEOGR /   ILOŚĆ UCZNIÓW  37 WYCHOWAWCA KLASY  MGR  PIOTR RYCHLEWSKI                          </vt:lpstr>
      <vt:lpstr>      KLASA  III G / BIOL -CHEM/     ILOŚĆ UCZNIÓW  35 WYCHOWAWCA KLASY  MGR  MICHAŁ ZACŁONA                             </vt:lpstr>
      <vt:lpstr>        KLASA  III H / J. POL – HIST – WOS  /     ILOŚĆ UCZNIÓW  35 WYCHOWAWCA KLASY  MGR   ANETA GRABOWSKA                              </vt:lpstr>
      <vt:lpstr>         KLASA  III I / BIOL  – CHEM  – MAT/ ILOŚĆ UCZNIÓW  14 WYCHOWAWCA KLASY  MGR  JAN PASIUT                               </vt:lpstr>
      <vt:lpstr>          KLASA  III J /MAT – FIZ- INF/  ILOŚĆ UCZNIÓW  25 WYCHOWAWCA KLASY  MGR  EWA KOŁACZ                                 </vt:lpstr>
      <vt:lpstr>           KLASA  III K /MAT  – J. ANG  – GEOGR / ILOŚĆ UCZNIÓW  27 WYCHOWAWCA KLASY  MGR  MAREK KUKUŁA                                </vt:lpstr>
      <vt:lpstr>            LOSY  ABSOLWENTÓW  I LO IM. JANA DŁUGOSZA W NOWYM SĄCZU  W ROKU SZKOLNYM 2016/2017                                  </vt:lpstr>
      <vt:lpstr>             LOSY  ABSOLWENTÓW  I LO IM. JANA DŁUGOSZA  W NOWYM SĄCZU W ROKU SZKOLNYM 2016/2017                                  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Grzesiek</dc:creator>
  <cp:lastModifiedBy>Użytkownik systemu Windows</cp:lastModifiedBy>
  <cp:revision>588</cp:revision>
  <dcterms:created xsi:type="dcterms:W3CDTF">2012-11-29T18:30:34Z</dcterms:created>
  <dcterms:modified xsi:type="dcterms:W3CDTF">2017-12-12T10:47:21Z</dcterms:modified>
</cp:coreProperties>
</file>