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image/png" Extension="png"/>
  <Default ContentType="application/vnd.openxmlformats-package.relationships+xml" Extension="rels"/>
  <Default ContentType="image/svg+xml" Extension="svg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slide+xml" PartName="/ppt/slides/slide12.xml"/>
  <Override ContentType="application/vnd.openxmlformats-officedocument.presentationml.slide+xml" PartName="/ppt/slides/slide13.xml"/>
  <Override ContentType="application/vnd.openxmlformats-officedocument.presentationml.slide+xml" PartName="/ppt/slides/slide14.xml"/>
  <Override ContentType="application/vnd.openxmlformats-officedocument.presentationml.slide+xml" PartName="/ppt/slides/slide15.xml"/>
  <Override ContentType="application/vnd.openxmlformats-officedocument.presentationml.slide+xml" PartName="/ppt/slides/slide16.xml"/>
  <Override ContentType="application/vnd.openxmlformats-officedocument.presentationml.slide+xml" PartName="/ppt/slides/slide17.xml"/>
  <Override ContentType="application/vnd.openxmlformats-officedocument.presentationml.slide+xml" PartName="/ppt/slides/slide18.xml"/>
  <Override ContentType="application/vnd.openxmlformats-officedocument.presentationml.slide+xml" PartName="/ppt/slides/slide19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22.xml"/>
  <Override ContentType="application/vnd.openxmlformats-officedocument.presentationml.slide+xml" PartName="/ppt/slides/slide23.xml"/>
  <Override ContentType="application/vnd.openxmlformats-officedocument.presentationml.slide+xml" PartName="/ppt/slides/slide24.xml"/>
  <Override ContentType="application/vnd.openxmlformats-officedocument.presentationml.slide+xml" PartName="/ppt/slides/slide25.xml"/>
  <Override ContentType="application/vnd.openxmlformats-officedocument.presentationml.slide+xml" PartName="/ppt/slides/slide26.xml"/>
  <Override ContentType="application/vnd.openxmlformats-officedocument.presentationml.slide+xml" PartName="/ppt/slides/slide27.xml"/>
  <Override ContentType="application/vnd.openxmlformats-officedocument.presentationml.slide+xml" PartName="/ppt/slides/slide28.xml"/>
  <Override ContentType="application/vnd.openxmlformats-officedocument.presentationml.slide+xml" PartName="/ppt/slides/slide29.xml"/>
  <Override ContentType="application/vnd.openxmlformats-officedocument.presentationml.slide+xml" PartName="/ppt/slides/slide30.xml"/>
  <Override ContentType="application/vnd.openxmlformats-officedocument.presentationml.slide+xml" PartName="/ppt/slides/slide31.xml"/>
  <Override ContentType="application/vnd.openxmlformats-officedocument.presentationml.slide+xml" PartName="/ppt/slides/slide32.xml"/>
  <Override ContentType="application/vnd.openxmlformats-officedocument.presentationml.slide+xml" PartName="/ppt/slides/slide33.xml"/>
  <Override ContentType="application/vnd.openxmlformats-officedocument.presentationml.slide+xml" PartName="/ppt/slides/slide34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</p:sldIdLst>
  <p:sldSz cx="18288000" cy="10287000"/>
  <p:notesSz cx="6858000" cy="9144000"/>
  <p:embeddedFontLst>
    <p:embeddedFont>
      <p:font typeface="Shrikhand" charset="1" panose="02000000000000000000"/>
      <p:regular r:id="rId40"/>
    </p:embeddedFont>
    <p:embeddedFont>
      <p:font typeface="Handy Casual" charset="1" panose="00000500000000000000"/>
      <p:regular r:id="rId41"/>
    </p:embeddedFont>
    <p:embeddedFont>
      <p:font typeface="Marykate" charset="1" panose="00000000000000000000"/>
      <p:regular r:id="rId42"/>
    </p:embeddedFont>
    <p:embeddedFont>
      <p:font typeface="Dosis Bold" charset="1" panose="02010803020202060003"/>
      <p:regular r:id="rId4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slides/slide5.xml" Type="http://schemas.openxmlformats.org/officeDocument/2006/relationships/slide"/><Relationship Id="rId11" Target="slides/slide6.xml" Type="http://schemas.openxmlformats.org/officeDocument/2006/relationships/slide"/><Relationship Id="rId12" Target="slides/slide7.xml" Type="http://schemas.openxmlformats.org/officeDocument/2006/relationships/slide"/><Relationship Id="rId13" Target="slides/slide8.xml" Type="http://schemas.openxmlformats.org/officeDocument/2006/relationships/slide"/><Relationship Id="rId14" Target="slides/slide9.xml" Type="http://schemas.openxmlformats.org/officeDocument/2006/relationships/slide"/><Relationship Id="rId15" Target="slides/slide10.xml" Type="http://schemas.openxmlformats.org/officeDocument/2006/relationships/slide"/><Relationship Id="rId16" Target="slides/slide11.xml" Type="http://schemas.openxmlformats.org/officeDocument/2006/relationships/slide"/><Relationship Id="rId17" Target="slides/slide12.xml" Type="http://schemas.openxmlformats.org/officeDocument/2006/relationships/slide"/><Relationship Id="rId18" Target="slides/slide13.xml" Type="http://schemas.openxmlformats.org/officeDocument/2006/relationships/slide"/><Relationship Id="rId19" Target="slides/slide14.xml" Type="http://schemas.openxmlformats.org/officeDocument/2006/relationships/slide"/><Relationship Id="rId2" Target="presProps.xml" Type="http://schemas.openxmlformats.org/officeDocument/2006/relationships/presProps"/><Relationship Id="rId20" Target="slides/slide15.xml" Type="http://schemas.openxmlformats.org/officeDocument/2006/relationships/slide"/><Relationship Id="rId21" Target="slides/slide16.xml" Type="http://schemas.openxmlformats.org/officeDocument/2006/relationships/slide"/><Relationship Id="rId22" Target="slides/slide17.xml" Type="http://schemas.openxmlformats.org/officeDocument/2006/relationships/slide"/><Relationship Id="rId23" Target="slides/slide18.xml" Type="http://schemas.openxmlformats.org/officeDocument/2006/relationships/slide"/><Relationship Id="rId24" Target="slides/slide19.xml" Type="http://schemas.openxmlformats.org/officeDocument/2006/relationships/slide"/><Relationship Id="rId25" Target="slides/slide20.xml" Type="http://schemas.openxmlformats.org/officeDocument/2006/relationships/slide"/><Relationship Id="rId26" Target="slides/slide21.xml" Type="http://schemas.openxmlformats.org/officeDocument/2006/relationships/slide"/><Relationship Id="rId27" Target="slides/slide22.xml" Type="http://schemas.openxmlformats.org/officeDocument/2006/relationships/slide"/><Relationship Id="rId28" Target="slides/slide23.xml" Type="http://schemas.openxmlformats.org/officeDocument/2006/relationships/slide"/><Relationship Id="rId29" Target="slides/slide24.xml" Type="http://schemas.openxmlformats.org/officeDocument/2006/relationships/slide"/><Relationship Id="rId3" Target="viewProps.xml" Type="http://schemas.openxmlformats.org/officeDocument/2006/relationships/viewProps"/><Relationship Id="rId30" Target="slides/slide25.xml" Type="http://schemas.openxmlformats.org/officeDocument/2006/relationships/slide"/><Relationship Id="rId31" Target="slides/slide26.xml" Type="http://schemas.openxmlformats.org/officeDocument/2006/relationships/slide"/><Relationship Id="rId32" Target="slides/slide27.xml" Type="http://schemas.openxmlformats.org/officeDocument/2006/relationships/slide"/><Relationship Id="rId33" Target="slides/slide28.xml" Type="http://schemas.openxmlformats.org/officeDocument/2006/relationships/slide"/><Relationship Id="rId34" Target="slides/slide29.xml" Type="http://schemas.openxmlformats.org/officeDocument/2006/relationships/slide"/><Relationship Id="rId35" Target="slides/slide30.xml" Type="http://schemas.openxmlformats.org/officeDocument/2006/relationships/slide"/><Relationship Id="rId36" Target="slides/slide31.xml" Type="http://schemas.openxmlformats.org/officeDocument/2006/relationships/slide"/><Relationship Id="rId37" Target="slides/slide32.xml" Type="http://schemas.openxmlformats.org/officeDocument/2006/relationships/slide"/><Relationship Id="rId38" Target="slides/slide33.xml" Type="http://schemas.openxmlformats.org/officeDocument/2006/relationships/slide"/><Relationship Id="rId39" Target="slides/slide34.xml" Type="http://schemas.openxmlformats.org/officeDocument/2006/relationships/slide"/><Relationship Id="rId4" Target="theme/theme1.xml" Type="http://schemas.openxmlformats.org/officeDocument/2006/relationships/theme"/><Relationship Id="rId40" Target="fonts/font40.fntdata" Type="http://schemas.openxmlformats.org/officeDocument/2006/relationships/font"/><Relationship Id="rId41" Target="fonts/font41.fntdata" Type="http://schemas.openxmlformats.org/officeDocument/2006/relationships/font"/><Relationship Id="rId42" Target="fonts/font42.fntdata" Type="http://schemas.openxmlformats.org/officeDocument/2006/relationships/font"/><Relationship Id="rId43" Target="fonts/font43.fntdata" Type="http://schemas.openxmlformats.org/officeDocument/2006/relationships/font"/><Relationship Id="rId5" Target="tableStyles.xml" Type="http://schemas.openxmlformats.org/officeDocument/2006/relationships/tableStyles"/><Relationship Id="rId6" Target="slides/slide1.xml" Type="http://schemas.openxmlformats.org/officeDocument/2006/relationships/slide"/><Relationship Id="rId7" Target="slides/slide2.xml" Type="http://schemas.openxmlformats.org/officeDocument/2006/relationships/slide"/><Relationship Id="rId8" Target="slides/slide3.xml" Type="http://schemas.openxmlformats.org/officeDocument/2006/relationships/slide"/><Relationship Id="rId9" Target="slides/slide4.xml" Type="http://schemas.openxmlformats.org/officeDocument/2006/relationships/slide"/></Relationship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9.svg" Type="http://schemas.openxmlformats.org/officeDocument/2006/relationships/image"/><Relationship Id="rId11" Target="../media/image10.png" Type="http://schemas.openxmlformats.org/officeDocument/2006/relationships/image"/><Relationship Id="rId12" Target="../media/image11.svg" Type="http://schemas.openxmlformats.org/officeDocument/2006/relationships/image"/><Relationship Id="rId13" Target="../media/image12.png" Type="http://schemas.openxmlformats.org/officeDocument/2006/relationships/image"/><Relationship Id="rId14" Target="../media/image13.svg" Type="http://schemas.openxmlformats.org/officeDocument/2006/relationships/image"/><Relationship Id="rId15" Target="../media/image14.png" Type="http://schemas.openxmlformats.org/officeDocument/2006/relationships/image"/><Relationship Id="rId16" Target="../media/image15.svg" Type="http://schemas.openxmlformats.org/officeDocument/2006/relationships/image"/><Relationship Id="rId17" Target="../media/image16.png" Type="http://schemas.openxmlformats.org/officeDocument/2006/relationships/image"/><Relationship Id="rId18" Target="../media/image17.svg" Type="http://schemas.openxmlformats.org/officeDocument/2006/relationships/image"/><Relationship Id="rId19" Target="../media/image18.png" Type="http://schemas.openxmlformats.org/officeDocument/2006/relationships/image"/><Relationship Id="rId2" Target="../media/image1.jpeg" Type="http://schemas.openxmlformats.org/officeDocument/2006/relationships/image"/><Relationship Id="rId20" Target="../media/image19.svg" Type="http://schemas.openxmlformats.org/officeDocument/2006/relationships/image"/><Relationship Id="rId21" Target="../media/image20.png" Type="http://schemas.openxmlformats.org/officeDocument/2006/relationships/image"/><Relationship Id="rId22" Target="../media/image21.svg" Type="http://schemas.openxmlformats.org/officeDocument/2006/relationships/image"/><Relationship Id="rId23" Target="../media/image22.png" Type="http://schemas.openxmlformats.org/officeDocument/2006/relationships/image"/><Relationship Id="rId24" Target="../media/image23.svg" Type="http://schemas.openxmlformats.org/officeDocument/2006/relationships/image"/><Relationship Id="rId25" Target="../media/image24.png" Type="http://schemas.openxmlformats.org/officeDocument/2006/relationships/image"/><Relationship Id="rId26" Target="../media/image25.svg" Type="http://schemas.openxmlformats.org/officeDocument/2006/relationships/image"/><Relationship Id="rId27" Target="../media/image26.png" Type="http://schemas.openxmlformats.org/officeDocument/2006/relationships/image"/><Relationship Id="rId28" Target="../media/image27.svg" Type="http://schemas.openxmlformats.org/officeDocument/2006/relationships/image"/><Relationship Id="rId29" Target="../media/image28.png" Type="http://schemas.openxmlformats.org/officeDocument/2006/relationships/image"/><Relationship Id="rId3" Target="../media/image2.png" Type="http://schemas.openxmlformats.org/officeDocument/2006/relationships/image"/><Relationship Id="rId30" Target="../media/image29.svg" Type="http://schemas.openxmlformats.org/officeDocument/2006/relationships/image"/><Relationship Id="rId31" Target="../media/image30.png" Type="http://schemas.openxmlformats.org/officeDocument/2006/relationships/image"/><Relationship Id="rId32" Target="../media/image31.svg" Type="http://schemas.openxmlformats.org/officeDocument/2006/relationships/image"/><Relationship Id="rId33" Target="../media/image32.png" Type="http://schemas.openxmlformats.org/officeDocument/2006/relationships/image"/><Relationship Id="rId34" Target="../media/image33.png" Type="http://schemas.openxmlformats.org/officeDocument/2006/relationships/image"/><Relationship Id="rId4" Target="../media/image3.svg" Type="http://schemas.openxmlformats.org/officeDocument/2006/relationships/image"/><Relationship Id="rId5" Target="../media/image4.png" Type="http://schemas.openxmlformats.org/officeDocument/2006/relationships/image"/><Relationship Id="rId6" Target="../media/image5.svg" Type="http://schemas.openxmlformats.org/officeDocument/2006/relationships/image"/><Relationship Id="rId7" Target="../media/image6.png" Type="http://schemas.openxmlformats.org/officeDocument/2006/relationships/image"/><Relationship Id="rId8" Target="../media/image7.svg" Type="http://schemas.openxmlformats.org/officeDocument/2006/relationships/image"/><Relationship Id="rId9" Target="../media/image8.png" Type="http://schemas.openxmlformats.org/officeDocument/2006/relationships/image"/></Relationships>
</file>

<file path=ppt/slides/_rels/slide1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4.png" Type="http://schemas.openxmlformats.org/officeDocument/2006/relationships/image"/><Relationship Id="rId11" Target="../media/image15.svg" Type="http://schemas.openxmlformats.org/officeDocument/2006/relationships/image"/><Relationship Id="rId12" Target="../media/image20.png" Type="http://schemas.openxmlformats.org/officeDocument/2006/relationships/image"/><Relationship Id="rId13" Target="../media/image21.svg" Type="http://schemas.openxmlformats.org/officeDocument/2006/relationships/image"/><Relationship Id="rId14" Target="../media/image18.png" Type="http://schemas.openxmlformats.org/officeDocument/2006/relationships/image"/><Relationship Id="rId15" Target="../media/image19.svg" Type="http://schemas.openxmlformats.org/officeDocument/2006/relationships/image"/><Relationship Id="rId16" Target="../media/image16.png" Type="http://schemas.openxmlformats.org/officeDocument/2006/relationships/image"/><Relationship Id="rId17" Target="../media/image17.svg" Type="http://schemas.openxmlformats.org/officeDocument/2006/relationships/image"/><Relationship Id="rId2" Target="../media/image1.jpeg" Type="http://schemas.openxmlformats.org/officeDocument/2006/relationships/image"/><Relationship Id="rId3" Target="../media/image44.jpeg" Type="http://schemas.openxmlformats.org/officeDocument/2006/relationships/image"/><Relationship Id="rId4" Target="../media/image35.png" Type="http://schemas.openxmlformats.org/officeDocument/2006/relationships/image"/><Relationship Id="rId5" Target="../media/image36.svg" Type="http://schemas.openxmlformats.org/officeDocument/2006/relationships/image"/><Relationship Id="rId6" Target="../media/image2.png" Type="http://schemas.openxmlformats.org/officeDocument/2006/relationships/image"/><Relationship Id="rId7" Target="../media/image3.svg" Type="http://schemas.openxmlformats.org/officeDocument/2006/relationships/image"/><Relationship Id="rId8" Target="../media/image10.png" Type="http://schemas.openxmlformats.org/officeDocument/2006/relationships/image"/><Relationship Id="rId9" Target="../media/image11.svg" Type="http://schemas.openxmlformats.org/officeDocument/2006/relationships/image"/></Relationships>
</file>

<file path=ppt/slides/_rels/slide1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4.png" Type="http://schemas.openxmlformats.org/officeDocument/2006/relationships/image"/><Relationship Id="rId11" Target="../media/image15.svg" Type="http://schemas.openxmlformats.org/officeDocument/2006/relationships/image"/><Relationship Id="rId12" Target="../media/image20.png" Type="http://schemas.openxmlformats.org/officeDocument/2006/relationships/image"/><Relationship Id="rId13" Target="../media/image21.svg" Type="http://schemas.openxmlformats.org/officeDocument/2006/relationships/image"/><Relationship Id="rId14" Target="../media/image18.png" Type="http://schemas.openxmlformats.org/officeDocument/2006/relationships/image"/><Relationship Id="rId15" Target="../media/image19.svg" Type="http://schemas.openxmlformats.org/officeDocument/2006/relationships/image"/><Relationship Id="rId16" Target="../media/image16.png" Type="http://schemas.openxmlformats.org/officeDocument/2006/relationships/image"/><Relationship Id="rId17" Target="../media/image17.svg" Type="http://schemas.openxmlformats.org/officeDocument/2006/relationships/image"/><Relationship Id="rId2" Target="../media/image1.jpeg" Type="http://schemas.openxmlformats.org/officeDocument/2006/relationships/image"/><Relationship Id="rId3" Target="../media/image45.jpeg" Type="http://schemas.openxmlformats.org/officeDocument/2006/relationships/image"/><Relationship Id="rId4" Target="../media/image35.png" Type="http://schemas.openxmlformats.org/officeDocument/2006/relationships/image"/><Relationship Id="rId5" Target="../media/image36.svg" Type="http://schemas.openxmlformats.org/officeDocument/2006/relationships/image"/><Relationship Id="rId6" Target="../media/image2.png" Type="http://schemas.openxmlformats.org/officeDocument/2006/relationships/image"/><Relationship Id="rId7" Target="../media/image3.svg" Type="http://schemas.openxmlformats.org/officeDocument/2006/relationships/image"/><Relationship Id="rId8" Target="../media/image10.png" Type="http://schemas.openxmlformats.org/officeDocument/2006/relationships/image"/><Relationship Id="rId9" Target="../media/image11.svg" Type="http://schemas.openxmlformats.org/officeDocument/2006/relationships/image"/></Relationships>
</file>

<file path=ppt/slides/_rels/slide1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4.png" Type="http://schemas.openxmlformats.org/officeDocument/2006/relationships/image"/><Relationship Id="rId11" Target="../media/image15.svg" Type="http://schemas.openxmlformats.org/officeDocument/2006/relationships/image"/><Relationship Id="rId12" Target="../media/image20.png" Type="http://schemas.openxmlformats.org/officeDocument/2006/relationships/image"/><Relationship Id="rId13" Target="../media/image21.svg" Type="http://schemas.openxmlformats.org/officeDocument/2006/relationships/image"/><Relationship Id="rId14" Target="../media/image18.png" Type="http://schemas.openxmlformats.org/officeDocument/2006/relationships/image"/><Relationship Id="rId15" Target="../media/image19.svg" Type="http://schemas.openxmlformats.org/officeDocument/2006/relationships/image"/><Relationship Id="rId16" Target="../media/image16.png" Type="http://schemas.openxmlformats.org/officeDocument/2006/relationships/image"/><Relationship Id="rId17" Target="../media/image17.svg" Type="http://schemas.openxmlformats.org/officeDocument/2006/relationships/image"/><Relationship Id="rId2" Target="../media/image1.jpeg" Type="http://schemas.openxmlformats.org/officeDocument/2006/relationships/image"/><Relationship Id="rId3" Target="../media/image46.jpeg" Type="http://schemas.openxmlformats.org/officeDocument/2006/relationships/image"/><Relationship Id="rId4" Target="../media/image35.png" Type="http://schemas.openxmlformats.org/officeDocument/2006/relationships/image"/><Relationship Id="rId5" Target="../media/image36.svg" Type="http://schemas.openxmlformats.org/officeDocument/2006/relationships/image"/><Relationship Id="rId6" Target="../media/image2.png" Type="http://schemas.openxmlformats.org/officeDocument/2006/relationships/image"/><Relationship Id="rId7" Target="../media/image3.svg" Type="http://schemas.openxmlformats.org/officeDocument/2006/relationships/image"/><Relationship Id="rId8" Target="../media/image10.png" Type="http://schemas.openxmlformats.org/officeDocument/2006/relationships/image"/><Relationship Id="rId9" Target="../media/image11.svg" Type="http://schemas.openxmlformats.org/officeDocument/2006/relationships/image"/></Relationships>
</file>

<file path=ppt/slides/_rels/slide1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6.png" Type="http://schemas.openxmlformats.org/officeDocument/2006/relationships/image"/><Relationship Id="rId11" Target="../media/image17.svg" Type="http://schemas.openxmlformats.org/officeDocument/2006/relationships/image"/><Relationship Id="rId12" Target="../media/image22.png" Type="http://schemas.openxmlformats.org/officeDocument/2006/relationships/image"/><Relationship Id="rId13" Target="../media/image23.svg" Type="http://schemas.openxmlformats.org/officeDocument/2006/relationships/image"/><Relationship Id="rId2" Target="../media/image1.jpeg" Type="http://schemas.openxmlformats.org/officeDocument/2006/relationships/image"/><Relationship Id="rId3" Target="../media/image47.jpeg" Type="http://schemas.openxmlformats.org/officeDocument/2006/relationships/image"/><Relationship Id="rId4" Target="../media/image48.png" Type="http://schemas.openxmlformats.org/officeDocument/2006/relationships/image"/><Relationship Id="rId5" Target="../media/image49.svg" Type="http://schemas.openxmlformats.org/officeDocument/2006/relationships/image"/><Relationship Id="rId6" Target="../media/image50.png" Type="http://schemas.openxmlformats.org/officeDocument/2006/relationships/image"/><Relationship Id="rId7" Target="../media/image51.svg" Type="http://schemas.openxmlformats.org/officeDocument/2006/relationships/image"/><Relationship Id="rId8" Target="../media/image18.png" Type="http://schemas.openxmlformats.org/officeDocument/2006/relationships/image"/><Relationship Id="rId9" Target="../media/image19.svg" Type="http://schemas.openxmlformats.org/officeDocument/2006/relationships/image"/></Relationships>
</file>

<file path=ppt/slides/_rels/slide1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4.png" Type="http://schemas.openxmlformats.org/officeDocument/2006/relationships/image"/><Relationship Id="rId11" Target="../media/image15.svg" Type="http://schemas.openxmlformats.org/officeDocument/2006/relationships/image"/><Relationship Id="rId12" Target="../media/image20.png" Type="http://schemas.openxmlformats.org/officeDocument/2006/relationships/image"/><Relationship Id="rId13" Target="../media/image21.svg" Type="http://schemas.openxmlformats.org/officeDocument/2006/relationships/image"/><Relationship Id="rId14" Target="../media/image18.png" Type="http://schemas.openxmlformats.org/officeDocument/2006/relationships/image"/><Relationship Id="rId15" Target="../media/image19.svg" Type="http://schemas.openxmlformats.org/officeDocument/2006/relationships/image"/><Relationship Id="rId16" Target="../media/image16.png" Type="http://schemas.openxmlformats.org/officeDocument/2006/relationships/image"/><Relationship Id="rId17" Target="../media/image17.svg" Type="http://schemas.openxmlformats.org/officeDocument/2006/relationships/image"/><Relationship Id="rId2" Target="../media/image1.jpeg" Type="http://schemas.openxmlformats.org/officeDocument/2006/relationships/image"/><Relationship Id="rId3" Target="../media/image52.jpeg" Type="http://schemas.openxmlformats.org/officeDocument/2006/relationships/image"/><Relationship Id="rId4" Target="../media/image35.png" Type="http://schemas.openxmlformats.org/officeDocument/2006/relationships/image"/><Relationship Id="rId5" Target="../media/image36.svg" Type="http://schemas.openxmlformats.org/officeDocument/2006/relationships/image"/><Relationship Id="rId6" Target="../media/image2.png" Type="http://schemas.openxmlformats.org/officeDocument/2006/relationships/image"/><Relationship Id="rId7" Target="../media/image3.svg" Type="http://schemas.openxmlformats.org/officeDocument/2006/relationships/image"/><Relationship Id="rId8" Target="../media/image10.png" Type="http://schemas.openxmlformats.org/officeDocument/2006/relationships/image"/><Relationship Id="rId9" Target="../media/image11.svg" Type="http://schemas.openxmlformats.org/officeDocument/2006/relationships/image"/></Relationships>
</file>

<file path=ppt/slides/_rels/slide1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4.png" Type="http://schemas.openxmlformats.org/officeDocument/2006/relationships/image"/><Relationship Id="rId11" Target="../media/image15.svg" Type="http://schemas.openxmlformats.org/officeDocument/2006/relationships/image"/><Relationship Id="rId12" Target="../media/image20.png" Type="http://schemas.openxmlformats.org/officeDocument/2006/relationships/image"/><Relationship Id="rId13" Target="../media/image21.svg" Type="http://schemas.openxmlformats.org/officeDocument/2006/relationships/image"/><Relationship Id="rId14" Target="../media/image18.png" Type="http://schemas.openxmlformats.org/officeDocument/2006/relationships/image"/><Relationship Id="rId15" Target="../media/image19.svg" Type="http://schemas.openxmlformats.org/officeDocument/2006/relationships/image"/><Relationship Id="rId16" Target="../media/image16.png" Type="http://schemas.openxmlformats.org/officeDocument/2006/relationships/image"/><Relationship Id="rId17" Target="../media/image17.svg" Type="http://schemas.openxmlformats.org/officeDocument/2006/relationships/image"/><Relationship Id="rId2" Target="../media/image1.jpeg" Type="http://schemas.openxmlformats.org/officeDocument/2006/relationships/image"/><Relationship Id="rId3" Target="../media/image53.jpeg" Type="http://schemas.openxmlformats.org/officeDocument/2006/relationships/image"/><Relationship Id="rId4" Target="../media/image35.png" Type="http://schemas.openxmlformats.org/officeDocument/2006/relationships/image"/><Relationship Id="rId5" Target="../media/image36.svg" Type="http://schemas.openxmlformats.org/officeDocument/2006/relationships/image"/><Relationship Id="rId6" Target="../media/image2.png" Type="http://schemas.openxmlformats.org/officeDocument/2006/relationships/image"/><Relationship Id="rId7" Target="../media/image3.svg" Type="http://schemas.openxmlformats.org/officeDocument/2006/relationships/image"/><Relationship Id="rId8" Target="../media/image10.png" Type="http://schemas.openxmlformats.org/officeDocument/2006/relationships/image"/><Relationship Id="rId9" Target="../media/image11.svg" Type="http://schemas.openxmlformats.org/officeDocument/2006/relationships/image"/></Relationships>
</file>

<file path=ppt/slides/_rels/slide1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4.png" Type="http://schemas.openxmlformats.org/officeDocument/2006/relationships/image"/><Relationship Id="rId11" Target="../media/image15.svg" Type="http://schemas.openxmlformats.org/officeDocument/2006/relationships/image"/><Relationship Id="rId12" Target="../media/image20.png" Type="http://schemas.openxmlformats.org/officeDocument/2006/relationships/image"/><Relationship Id="rId13" Target="../media/image21.svg" Type="http://schemas.openxmlformats.org/officeDocument/2006/relationships/image"/><Relationship Id="rId14" Target="../media/image18.png" Type="http://schemas.openxmlformats.org/officeDocument/2006/relationships/image"/><Relationship Id="rId15" Target="../media/image19.svg" Type="http://schemas.openxmlformats.org/officeDocument/2006/relationships/image"/><Relationship Id="rId16" Target="../media/image16.png" Type="http://schemas.openxmlformats.org/officeDocument/2006/relationships/image"/><Relationship Id="rId17" Target="../media/image17.svg" Type="http://schemas.openxmlformats.org/officeDocument/2006/relationships/image"/><Relationship Id="rId2" Target="../media/image1.jpeg" Type="http://schemas.openxmlformats.org/officeDocument/2006/relationships/image"/><Relationship Id="rId3" Target="../media/image54.jpeg" Type="http://schemas.openxmlformats.org/officeDocument/2006/relationships/image"/><Relationship Id="rId4" Target="../media/image35.png" Type="http://schemas.openxmlformats.org/officeDocument/2006/relationships/image"/><Relationship Id="rId5" Target="../media/image36.svg" Type="http://schemas.openxmlformats.org/officeDocument/2006/relationships/image"/><Relationship Id="rId6" Target="../media/image2.png" Type="http://schemas.openxmlformats.org/officeDocument/2006/relationships/image"/><Relationship Id="rId7" Target="../media/image3.svg" Type="http://schemas.openxmlformats.org/officeDocument/2006/relationships/image"/><Relationship Id="rId8" Target="../media/image10.png" Type="http://schemas.openxmlformats.org/officeDocument/2006/relationships/image"/><Relationship Id="rId9" Target="../media/image11.svg" Type="http://schemas.openxmlformats.org/officeDocument/2006/relationships/image"/></Relationships>
</file>

<file path=ppt/slides/_rels/slide1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4.png" Type="http://schemas.openxmlformats.org/officeDocument/2006/relationships/image"/><Relationship Id="rId11" Target="../media/image15.svg" Type="http://schemas.openxmlformats.org/officeDocument/2006/relationships/image"/><Relationship Id="rId12" Target="../media/image20.png" Type="http://schemas.openxmlformats.org/officeDocument/2006/relationships/image"/><Relationship Id="rId13" Target="../media/image21.svg" Type="http://schemas.openxmlformats.org/officeDocument/2006/relationships/image"/><Relationship Id="rId14" Target="../media/image18.png" Type="http://schemas.openxmlformats.org/officeDocument/2006/relationships/image"/><Relationship Id="rId15" Target="../media/image19.svg" Type="http://schemas.openxmlformats.org/officeDocument/2006/relationships/image"/><Relationship Id="rId16" Target="../media/image16.png" Type="http://schemas.openxmlformats.org/officeDocument/2006/relationships/image"/><Relationship Id="rId17" Target="../media/image17.svg" Type="http://schemas.openxmlformats.org/officeDocument/2006/relationships/image"/><Relationship Id="rId2" Target="../media/image1.jpeg" Type="http://schemas.openxmlformats.org/officeDocument/2006/relationships/image"/><Relationship Id="rId3" Target="../media/image55.jpeg" Type="http://schemas.openxmlformats.org/officeDocument/2006/relationships/image"/><Relationship Id="rId4" Target="../media/image35.png" Type="http://schemas.openxmlformats.org/officeDocument/2006/relationships/image"/><Relationship Id="rId5" Target="../media/image36.svg" Type="http://schemas.openxmlformats.org/officeDocument/2006/relationships/image"/><Relationship Id="rId6" Target="../media/image2.png" Type="http://schemas.openxmlformats.org/officeDocument/2006/relationships/image"/><Relationship Id="rId7" Target="../media/image3.svg" Type="http://schemas.openxmlformats.org/officeDocument/2006/relationships/image"/><Relationship Id="rId8" Target="../media/image10.png" Type="http://schemas.openxmlformats.org/officeDocument/2006/relationships/image"/><Relationship Id="rId9" Target="../media/image11.svg" Type="http://schemas.openxmlformats.org/officeDocument/2006/relationships/image"/></Relationships>
</file>

<file path=ppt/slides/_rels/slide1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20.png" Type="http://schemas.openxmlformats.org/officeDocument/2006/relationships/image"/><Relationship Id="rId11" Target="../media/image21.svg" Type="http://schemas.openxmlformats.org/officeDocument/2006/relationships/image"/><Relationship Id="rId12" Target="../media/image18.png" Type="http://schemas.openxmlformats.org/officeDocument/2006/relationships/image"/><Relationship Id="rId13" Target="../media/image19.svg" Type="http://schemas.openxmlformats.org/officeDocument/2006/relationships/image"/><Relationship Id="rId14" Target="../media/image16.png" Type="http://schemas.openxmlformats.org/officeDocument/2006/relationships/image"/><Relationship Id="rId15" Target="../media/image17.svg" Type="http://schemas.openxmlformats.org/officeDocument/2006/relationships/image"/><Relationship Id="rId16" Target="../media/image57.png" Type="http://schemas.openxmlformats.org/officeDocument/2006/relationships/image"/><Relationship Id="rId17" Target="../media/image58.svg" Type="http://schemas.openxmlformats.org/officeDocument/2006/relationships/image"/><Relationship Id="rId2" Target="../media/image1.jpeg" Type="http://schemas.openxmlformats.org/officeDocument/2006/relationships/image"/><Relationship Id="rId3" Target="../media/image56.jpeg" Type="http://schemas.openxmlformats.org/officeDocument/2006/relationships/image"/><Relationship Id="rId4" Target="../media/image2.png" Type="http://schemas.openxmlformats.org/officeDocument/2006/relationships/image"/><Relationship Id="rId5" Target="../media/image3.svg" Type="http://schemas.openxmlformats.org/officeDocument/2006/relationships/image"/><Relationship Id="rId6" Target="../media/image10.png" Type="http://schemas.openxmlformats.org/officeDocument/2006/relationships/image"/><Relationship Id="rId7" Target="../media/image11.svg" Type="http://schemas.openxmlformats.org/officeDocument/2006/relationships/image"/><Relationship Id="rId8" Target="../media/image14.png" Type="http://schemas.openxmlformats.org/officeDocument/2006/relationships/image"/><Relationship Id="rId9" Target="../media/image15.svg" Type="http://schemas.openxmlformats.org/officeDocument/2006/relationships/image"/></Relationships>
</file>

<file path=ppt/slides/_rels/slide1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4.png" Type="http://schemas.openxmlformats.org/officeDocument/2006/relationships/image"/><Relationship Id="rId11" Target="../media/image15.svg" Type="http://schemas.openxmlformats.org/officeDocument/2006/relationships/image"/><Relationship Id="rId12" Target="../media/image20.png" Type="http://schemas.openxmlformats.org/officeDocument/2006/relationships/image"/><Relationship Id="rId13" Target="../media/image21.svg" Type="http://schemas.openxmlformats.org/officeDocument/2006/relationships/image"/><Relationship Id="rId14" Target="../media/image18.png" Type="http://schemas.openxmlformats.org/officeDocument/2006/relationships/image"/><Relationship Id="rId15" Target="../media/image19.svg" Type="http://schemas.openxmlformats.org/officeDocument/2006/relationships/image"/><Relationship Id="rId16" Target="../media/image16.png" Type="http://schemas.openxmlformats.org/officeDocument/2006/relationships/image"/><Relationship Id="rId17" Target="../media/image17.svg" Type="http://schemas.openxmlformats.org/officeDocument/2006/relationships/image"/><Relationship Id="rId2" Target="../media/image1.jpeg" Type="http://schemas.openxmlformats.org/officeDocument/2006/relationships/image"/><Relationship Id="rId3" Target="../media/image59.jpeg" Type="http://schemas.openxmlformats.org/officeDocument/2006/relationships/image"/><Relationship Id="rId4" Target="../media/image35.png" Type="http://schemas.openxmlformats.org/officeDocument/2006/relationships/image"/><Relationship Id="rId5" Target="../media/image36.svg" Type="http://schemas.openxmlformats.org/officeDocument/2006/relationships/image"/><Relationship Id="rId6" Target="../media/image2.png" Type="http://schemas.openxmlformats.org/officeDocument/2006/relationships/image"/><Relationship Id="rId7" Target="../media/image3.svg" Type="http://schemas.openxmlformats.org/officeDocument/2006/relationships/image"/><Relationship Id="rId8" Target="../media/image10.png" Type="http://schemas.openxmlformats.org/officeDocument/2006/relationships/image"/><Relationship Id="rId9" Target="../media/image11.svg" Type="http://schemas.openxmlformats.org/officeDocument/2006/relationships/image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4.png" Type="http://schemas.openxmlformats.org/officeDocument/2006/relationships/image"/><Relationship Id="rId11" Target="../media/image15.svg" Type="http://schemas.openxmlformats.org/officeDocument/2006/relationships/image"/><Relationship Id="rId12" Target="../media/image20.png" Type="http://schemas.openxmlformats.org/officeDocument/2006/relationships/image"/><Relationship Id="rId13" Target="../media/image21.svg" Type="http://schemas.openxmlformats.org/officeDocument/2006/relationships/image"/><Relationship Id="rId14" Target="../media/image18.png" Type="http://schemas.openxmlformats.org/officeDocument/2006/relationships/image"/><Relationship Id="rId15" Target="../media/image19.svg" Type="http://schemas.openxmlformats.org/officeDocument/2006/relationships/image"/><Relationship Id="rId16" Target="../media/image16.png" Type="http://schemas.openxmlformats.org/officeDocument/2006/relationships/image"/><Relationship Id="rId17" Target="../media/image17.svg" Type="http://schemas.openxmlformats.org/officeDocument/2006/relationships/image"/><Relationship Id="rId2" Target="../media/image1.jpeg" Type="http://schemas.openxmlformats.org/officeDocument/2006/relationships/image"/><Relationship Id="rId3" Target="../media/image34.jpeg" Type="http://schemas.openxmlformats.org/officeDocument/2006/relationships/image"/><Relationship Id="rId4" Target="../media/image35.png" Type="http://schemas.openxmlformats.org/officeDocument/2006/relationships/image"/><Relationship Id="rId5" Target="../media/image36.svg" Type="http://schemas.openxmlformats.org/officeDocument/2006/relationships/image"/><Relationship Id="rId6" Target="../media/image2.png" Type="http://schemas.openxmlformats.org/officeDocument/2006/relationships/image"/><Relationship Id="rId7" Target="../media/image3.svg" Type="http://schemas.openxmlformats.org/officeDocument/2006/relationships/image"/><Relationship Id="rId8" Target="../media/image10.png" Type="http://schemas.openxmlformats.org/officeDocument/2006/relationships/image"/><Relationship Id="rId9" Target="../media/image11.svg" Type="http://schemas.openxmlformats.org/officeDocument/2006/relationships/image"/></Relationships>
</file>

<file path=ppt/slides/_rels/slide2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4.png" Type="http://schemas.openxmlformats.org/officeDocument/2006/relationships/image"/><Relationship Id="rId11" Target="../media/image15.svg" Type="http://schemas.openxmlformats.org/officeDocument/2006/relationships/image"/><Relationship Id="rId12" Target="../media/image20.png" Type="http://schemas.openxmlformats.org/officeDocument/2006/relationships/image"/><Relationship Id="rId13" Target="../media/image21.svg" Type="http://schemas.openxmlformats.org/officeDocument/2006/relationships/image"/><Relationship Id="rId14" Target="../media/image18.png" Type="http://schemas.openxmlformats.org/officeDocument/2006/relationships/image"/><Relationship Id="rId15" Target="../media/image19.svg" Type="http://schemas.openxmlformats.org/officeDocument/2006/relationships/image"/><Relationship Id="rId16" Target="../media/image16.png" Type="http://schemas.openxmlformats.org/officeDocument/2006/relationships/image"/><Relationship Id="rId17" Target="../media/image17.svg" Type="http://schemas.openxmlformats.org/officeDocument/2006/relationships/image"/><Relationship Id="rId2" Target="../media/image1.jpeg" Type="http://schemas.openxmlformats.org/officeDocument/2006/relationships/image"/><Relationship Id="rId3" Target="../media/image60.jpeg" Type="http://schemas.openxmlformats.org/officeDocument/2006/relationships/image"/><Relationship Id="rId4" Target="../media/image35.png" Type="http://schemas.openxmlformats.org/officeDocument/2006/relationships/image"/><Relationship Id="rId5" Target="../media/image36.svg" Type="http://schemas.openxmlformats.org/officeDocument/2006/relationships/image"/><Relationship Id="rId6" Target="../media/image2.png" Type="http://schemas.openxmlformats.org/officeDocument/2006/relationships/image"/><Relationship Id="rId7" Target="../media/image3.svg" Type="http://schemas.openxmlformats.org/officeDocument/2006/relationships/image"/><Relationship Id="rId8" Target="../media/image10.png" Type="http://schemas.openxmlformats.org/officeDocument/2006/relationships/image"/><Relationship Id="rId9" Target="../media/image11.svg" Type="http://schemas.openxmlformats.org/officeDocument/2006/relationships/image"/></Relationships>
</file>

<file path=ppt/slides/_rels/slide2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4.png" Type="http://schemas.openxmlformats.org/officeDocument/2006/relationships/image"/><Relationship Id="rId11" Target="../media/image15.svg" Type="http://schemas.openxmlformats.org/officeDocument/2006/relationships/image"/><Relationship Id="rId12" Target="../media/image20.png" Type="http://schemas.openxmlformats.org/officeDocument/2006/relationships/image"/><Relationship Id="rId13" Target="../media/image21.svg" Type="http://schemas.openxmlformats.org/officeDocument/2006/relationships/image"/><Relationship Id="rId14" Target="../media/image18.png" Type="http://schemas.openxmlformats.org/officeDocument/2006/relationships/image"/><Relationship Id="rId15" Target="../media/image19.svg" Type="http://schemas.openxmlformats.org/officeDocument/2006/relationships/image"/><Relationship Id="rId16" Target="../media/image16.png" Type="http://schemas.openxmlformats.org/officeDocument/2006/relationships/image"/><Relationship Id="rId17" Target="../media/image17.svg" Type="http://schemas.openxmlformats.org/officeDocument/2006/relationships/image"/><Relationship Id="rId2" Target="../media/image1.jpeg" Type="http://schemas.openxmlformats.org/officeDocument/2006/relationships/image"/><Relationship Id="rId3" Target="../media/image61.jpeg" Type="http://schemas.openxmlformats.org/officeDocument/2006/relationships/image"/><Relationship Id="rId4" Target="../media/image35.png" Type="http://schemas.openxmlformats.org/officeDocument/2006/relationships/image"/><Relationship Id="rId5" Target="../media/image36.svg" Type="http://schemas.openxmlformats.org/officeDocument/2006/relationships/image"/><Relationship Id="rId6" Target="../media/image2.png" Type="http://schemas.openxmlformats.org/officeDocument/2006/relationships/image"/><Relationship Id="rId7" Target="../media/image3.svg" Type="http://schemas.openxmlformats.org/officeDocument/2006/relationships/image"/><Relationship Id="rId8" Target="../media/image10.png" Type="http://schemas.openxmlformats.org/officeDocument/2006/relationships/image"/><Relationship Id="rId9" Target="../media/image11.svg" Type="http://schemas.openxmlformats.org/officeDocument/2006/relationships/image"/></Relationships>
</file>

<file path=ppt/slides/_rels/slide2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4.png" Type="http://schemas.openxmlformats.org/officeDocument/2006/relationships/image"/><Relationship Id="rId11" Target="../media/image15.svg" Type="http://schemas.openxmlformats.org/officeDocument/2006/relationships/image"/><Relationship Id="rId12" Target="../media/image20.png" Type="http://schemas.openxmlformats.org/officeDocument/2006/relationships/image"/><Relationship Id="rId13" Target="../media/image21.svg" Type="http://schemas.openxmlformats.org/officeDocument/2006/relationships/image"/><Relationship Id="rId14" Target="../media/image18.png" Type="http://schemas.openxmlformats.org/officeDocument/2006/relationships/image"/><Relationship Id="rId15" Target="../media/image19.svg" Type="http://schemas.openxmlformats.org/officeDocument/2006/relationships/image"/><Relationship Id="rId16" Target="../media/image16.png" Type="http://schemas.openxmlformats.org/officeDocument/2006/relationships/image"/><Relationship Id="rId17" Target="../media/image17.svg" Type="http://schemas.openxmlformats.org/officeDocument/2006/relationships/image"/><Relationship Id="rId2" Target="../media/image1.jpeg" Type="http://schemas.openxmlformats.org/officeDocument/2006/relationships/image"/><Relationship Id="rId3" Target="../media/image62.jpeg" Type="http://schemas.openxmlformats.org/officeDocument/2006/relationships/image"/><Relationship Id="rId4" Target="../media/image35.png" Type="http://schemas.openxmlformats.org/officeDocument/2006/relationships/image"/><Relationship Id="rId5" Target="../media/image36.svg" Type="http://schemas.openxmlformats.org/officeDocument/2006/relationships/image"/><Relationship Id="rId6" Target="../media/image2.png" Type="http://schemas.openxmlformats.org/officeDocument/2006/relationships/image"/><Relationship Id="rId7" Target="../media/image3.svg" Type="http://schemas.openxmlformats.org/officeDocument/2006/relationships/image"/><Relationship Id="rId8" Target="../media/image10.png" Type="http://schemas.openxmlformats.org/officeDocument/2006/relationships/image"/><Relationship Id="rId9" Target="../media/image11.svg" Type="http://schemas.openxmlformats.org/officeDocument/2006/relationships/image"/></Relationships>
</file>

<file path=ppt/slides/_rels/slide2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4.png" Type="http://schemas.openxmlformats.org/officeDocument/2006/relationships/image"/><Relationship Id="rId11" Target="../media/image15.svg" Type="http://schemas.openxmlformats.org/officeDocument/2006/relationships/image"/><Relationship Id="rId12" Target="../media/image20.png" Type="http://schemas.openxmlformats.org/officeDocument/2006/relationships/image"/><Relationship Id="rId13" Target="../media/image21.svg" Type="http://schemas.openxmlformats.org/officeDocument/2006/relationships/image"/><Relationship Id="rId14" Target="../media/image18.png" Type="http://schemas.openxmlformats.org/officeDocument/2006/relationships/image"/><Relationship Id="rId15" Target="../media/image19.svg" Type="http://schemas.openxmlformats.org/officeDocument/2006/relationships/image"/><Relationship Id="rId16" Target="../media/image16.png" Type="http://schemas.openxmlformats.org/officeDocument/2006/relationships/image"/><Relationship Id="rId17" Target="../media/image17.svg" Type="http://schemas.openxmlformats.org/officeDocument/2006/relationships/image"/><Relationship Id="rId2" Target="../media/image1.jpeg" Type="http://schemas.openxmlformats.org/officeDocument/2006/relationships/image"/><Relationship Id="rId3" Target="../media/image63.jpeg" Type="http://schemas.openxmlformats.org/officeDocument/2006/relationships/image"/><Relationship Id="rId4" Target="../media/image35.png" Type="http://schemas.openxmlformats.org/officeDocument/2006/relationships/image"/><Relationship Id="rId5" Target="../media/image36.svg" Type="http://schemas.openxmlformats.org/officeDocument/2006/relationships/image"/><Relationship Id="rId6" Target="../media/image2.png" Type="http://schemas.openxmlformats.org/officeDocument/2006/relationships/image"/><Relationship Id="rId7" Target="../media/image3.svg" Type="http://schemas.openxmlformats.org/officeDocument/2006/relationships/image"/><Relationship Id="rId8" Target="../media/image10.png" Type="http://schemas.openxmlformats.org/officeDocument/2006/relationships/image"/><Relationship Id="rId9" Target="../media/image11.svg" Type="http://schemas.openxmlformats.org/officeDocument/2006/relationships/image"/></Relationships>
</file>

<file path=ppt/slides/_rels/slide2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4.png" Type="http://schemas.openxmlformats.org/officeDocument/2006/relationships/image"/><Relationship Id="rId11" Target="../media/image15.svg" Type="http://schemas.openxmlformats.org/officeDocument/2006/relationships/image"/><Relationship Id="rId12" Target="../media/image20.png" Type="http://schemas.openxmlformats.org/officeDocument/2006/relationships/image"/><Relationship Id="rId13" Target="../media/image21.svg" Type="http://schemas.openxmlformats.org/officeDocument/2006/relationships/image"/><Relationship Id="rId14" Target="../media/image18.png" Type="http://schemas.openxmlformats.org/officeDocument/2006/relationships/image"/><Relationship Id="rId15" Target="../media/image19.svg" Type="http://schemas.openxmlformats.org/officeDocument/2006/relationships/image"/><Relationship Id="rId16" Target="../media/image16.png" Type="http://schemas.openxmlformats.org/officeDocument/2006/relationships/image"/><Relationship Id="rId17" Target="../media/image17.svg" Type="http://schemas.openxmlformats.org/officeDocument/2006/relationships/image"/><Relationship Id="rId2" Target="../media/image1.jpeg" Type="http://schemas.openxmlformats.org/officeDocument/2006/relationships/image"/><Relationship Id="rId3" Target="../media/image64.jpeg" Type="http://schemas.openxmlformats.org/officeDocument/2006/relationships/image"/><Relationship Id="rId4" Target="../media/image35.png" Type="http://schemas.openxmlformats.org/officeDocument/2006/relationships/image"/><Relationship Id="rId5" Target="../media/image36.svg" Type="http://schemas.openxmlformats.org/officeDocument/2006/relationships/image"/><Relationship Id="rId6" Target="../media/image2.png" Type="http://schemas.openxmlformats.org/officeDocument/2006/relationships/image"/><Relationship Id="rId7" Target="../media/image3.svg" Type="http://schemas.openxmlformats.org/officeDocument/2006/relationships/image"/><Relationship Id="rId8" Target="../media/image10.png" Type="http://schemas.openxmlformats.org/officeDocument/2006/relationships/image"/><Relationship Id="rId9" Target="../media/image11.svg" Type="http://schemas.openxmlformats.org/officeDocument/2006/relationships/image"/></Relationships>
</file>

<file path=ppt/slides/_rels/slide2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22.png" Type="http://schemas.openxmlformats.org/officeDocument/2006/relationships/image"/><Relationship Id="rId11" Target="../media/image23.svg" Type="http://schemas.openxmlformats.org/officeDocument/2006/relationships/image"/><Relationship Id="rId2" Target="../media/image1.jpeg" Type="http://schemas.openxmlformats.org/officeDocument/2006/relationships/image"/><Relationship Id="rId3" Target="../media/image65.jpeg" Type="http://schemas.openxmlformats.org/officeDocument/2006/relationships/image"/><Relationship Id="rId4" Target="../media/image66.png" Type="http://schemas.openxmlformats.org/officeDocument/2006/relationships/image"/><Relationship Id="rId5" Target="../media/image67.svg" Type="http://schemas.openxmlformats.org/officeDocument/2006/relationships/image"/><Relationship Id="rId6" Target="../media/image68.png" Type="http://schemas.openxmlformats.org/officeDocument/2006/relationships/image"/><Relationship Id="rId7" Target="../media/image69.svg" Type="http://schemas.openxmlformats.org/officeDocument/2006/relationships/image"/><Relationship Id="rId8" Target="../media/image18.png" Type="http://schemas.openxmlformats.org/officeDocument/2006/relationships/image"/><Relationship Id="rId9" Target="../media/image19.svg" Type="http://schemas.openxmlformats.org/officeDocument/2006/relationships/image"/></Relationships>
</file>

<file path=ppt/slides/_rels/slide2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4.png" Type="http://schemas.openxmlformats.org/officeDocument/2006/relationships/image"/><Relationship Id="rId11" Target="../media/image15.svg" Type="http://schemas.openxmlformats.org/officeDocument/2006/relationships/image"/><Relationship Id="rId12" Target="../media/image20.png" Type="http://schemas.openxmlformats.org/officeDocument/2006/relationships/image"/><Relationship Id="rId13" Target="../media/image21.svg" Type="http://schemas.openxmlformats.org/officeDocument/2006/relationships/image"/><Relationship Id="rId14" Target="../media/image18.png" Type="http://schemas.openxmlformats.org/officeDocument/2006/relationships/image"/><Relationship Id="rId15" Target="../media/image19.svg" Type="http://schemas.openxmlformats.org/officeDocument/2006/relationships/image"/><Relationship Id="rId16" Target="../media/image16.png" Type="http://schemas.openxmlformats.org/officeDocument/2006/relationships/image"/><Relationship Id="rId17" Target="../media/image17.svg" Type="http://schemas.openxmlformats.org/officeDocument/2006/relationships/image"/><Relationship Id="rId2" Target="../media/image1.jpeg" Type="http://schemas.openxmlformats.org/officeDocument/2006/relationships/image"/><Relationship Id="rId3" Target="../media/image70.jpeg" Type="http://schemas.openxmlformats.org/officeDocument/2006/relationships/image"/><Relationship Id="rId4" Target="../media/image35.png" Type="http://schemas.openxmlformats.org/officeDocument/2006/relationships/image"/><Relationship Id="rId5" Target="../media/image36.svg" Type="http://schemas.openxmlformats.org/officeDocument/2006/relationships/image"/><Relationship Id="rId6" Target="../media/image2.png" Type="http://schemas.openxmlformats.org/officeDocument/2006/relationships/image"/><Relationship Id="rId7" Target="../media/image3.svg" Type="http://schemas.openxmlformats.org/officeDocument/2006/relationships/image"/><Relationship Id="rId8" Target="../media/image10.png" Type="http://schemas.openxmlformats.org/officeDocument/2006/relationships/image"/><Relationship Id="rId9" Target="../media/image11.svg" Type="http://schemas.openxmlformats.org/officeDocument/2006/relationships/image"/></Relationships>
</file>

<file path=ppt/slides/_rels/slide2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4.png" Type="http://schemas.openxmlformats.org/officeDocument/2006/relationships/image"/><Relationship Id="rId11" Target="../media/image15.svg" Type="http://schemas.openxmlformats.org/officeDocument/2006/relationships/image"/><Relationship Id="rId12" Target="../media/image20.png" Type="http://schemas.openxmlformats.org/officeDocument/2006/relationships/image"/><Relationship Id="rId13" Target="../media/image21.svg" Type="http://schemas.openxmlformats.org/officeDocument/2006/relationships/image"/><Relationship Id="rId14" Target="../media/image18.png" Type="http://schemas.openxmlformats.org/officeDocument/2006/relationships/image"/><Relationship Id="rId15" Target="../media/image19.svg" Type="http://schemas.openxmlformats.org/officeDocument/2006/relationships/image"/><Relationship Id="rId16" Target="../media/image16.png" Type="http://schemas.openxmlformats.org/officeDocument/2006/relationships/image"/><Relationship Id="rId17" Target="../media/image17.svg" Type="http://schemas.openxmlformats.org/officeDocument/2006/relationships/image"/><Relationship Id="rId2" Target="../media/image1.jpeg" Type="http://schemas.openxmlformats.org/officeDocument/2006/relationships/image"/><Relationship Id="rId3" Target="../media/image45.jpeg" Type="http://schemas.openxmlformats.org/officeDocument/2006/relationships/image"/><Relationship Id="rId4" Target="../media/image35.png" Type="http://schemas.openxmlformats.org/officeDocument/2006/relationships/image"/><Relationship Id="rId5" Target="../media/image36.svg" Type="http://schemas.openxmlformats.org/officeDocument/2006/relationships/image"/><Relationship Id="rId6" Target="../media/image2.png" Type="http://schemas.openxmlformats.org/officeDocument/2006/relationships/image"/><Relationship Id="rId7" Target="../media/image3.svg" Type="http://schemas.openxmlformats.org/officeDocument/2006/relationships/image"/><Relationship Id="rId8" Target="../media/image10.png" Type="http://schemas.openxmlformats.org/officeDocument/2006/relationships/image"/><Relationship Id="rId9" Target="../media/image11.svg" Type="http://schemas.openxmlformats.org/officeDocument/2006/relationships/image"/></Relationships>
</file>

<file path=ppt/slides/_rels/slide2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4.png" Type="http://schemas.openxmlformats.org/officeDocument/2006/relationships/image"/><Relationship Id="rId11" Target="../media/image15.svg" Type="http://schemas.openxmlformats.org/officeDocument/2006/relationships/image"/><Relationship Id="rId12" Target="../media/image20.png" Type="http://schemas.openxmlformats.org/officeDocument/2006/relationships/image"/><Relationship Id="rId13" Target="../media/image21.svg" Type="http://schemas.openxmlformats.org/officeDocument/2006/relationships/image"/><Relationship Id="rId14" Target="../media/image18.png" Type="http://schemas.openxmlformats.org/officeDocument/2006/relationships/image"/><Relationship Id="rId15" Target="../media/image19.svg" Type="http://schemas.openxmlformats.org/officeDocument/2006/relationships/image"/><Relationship Id="rId16" Target="../media/image16.png" Type="http://schemas.openxmlformats.org/officeDocument/2006/relationships/image"/><Relationship Id="rId17" Target="../media/image17.svg" Type="http://schemas.openxmlformats.org/officeDocument/2006/relationships/image"/><Relationship Id="rId2" Target="../media/image1.jpeg" Type="http://schemas.openxmlformats.org/officeDocument/2006/relationships/image"/><Relationship Id="rId3" Target="../media/image71.jpeg" Type="http://schemas.openxmlformats.org/officeDocument/2006/relationships/image"/><Relationship Id="rId4" Target="../media/image35.png" Type="http://schemas.openxmlformats.org/officeDocument/2006/relationships/image"/><Relationship Id="rId5" Target="../media/image36.svg" Type="http://schemas.openxmlformats.org/officeDocument/2006/relationships/image"/><Relationship Id="rId6" Target="../media/image2.png" Type="http://schemas.openxmlformats.org/officeDocument/2006/relationships/image"/><Relationship Id="rId7" Target="../media/image3.svg" Type="http://schemas.openxmlformats.org/officeDocument/2006/relationships/image"/><Relationship Id="rId8" Target="../media/image10.png" Type="http://schemas.openxmlformats.org/officeDocument/2006/relationships/image"/><Relationship Id="rId9" Target="../media/image11.svg" Type="http://schemas.openxmlformats.org/officeDocument/2006/relationships/image"/></Relationships>
</file>

<file path=ppt/slides/_rels/slide2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4.png" Type="http://schemas.openxmlformats.org/officeDocument/2006/relationships/image"/><Relationship Id="rId11" Target="../media/image15.svg" Type="http://schemas.openxmlformats.org/officeDocument/2006/relationships/image"/><Relationship Id="rId12" Target="../media/image20.png" Type="http://schemas.openxmlformats.org/officeDocument/2006/relationships/image"/><Relationship Id="rId13" Target="../media/image21.svg" Type="http://schemas.openxmlformats.org/officeDocument/2006/relationships/image"/><Relationship Id="rId14" Target="../media/image18.png" Type="http://schemas.openxmlformats.org/officeDocument/2006/relationships/image"/><Relationship Id="rId15" Target="../media/image19.svg" Type="http://schemas.openxmlformats.org/officeDocument/2006/relationships/image"/><Relationship Id="rId16" Target="../media/image16.png" Type="http://schemas.openxmlformats.org/officeDocument/2006/relationships/image"/><Relationship Id="rId17" Target="../media/image17.svg" Type="http://schemas.openxmlformats.org/officeDocument/2006/relationships/image"/><Relationship Id="rId2" Target="../media/image1.jpeg" Type="http://schemas.openxmlformats.org/officeDocument/2006/relationships/image"/><Relationship Id="rId3" Target="../media/image72.jpeg" Type="http://schemas.openxmlformats.org/officeDocument/2006/relationships/image"/><Relationship Id="rId4" Target="../media/image35.png" Type="http://schemas.openxmlformats.org/officeDocument/2006/relationships/image"/><Relationship Id="rId5" Target="../media/image36.svg" Type="http://schemas.openxmlformats.org/officeDocument/2006/relationships/image"/><Relationship Id="rId6" Target="../media/image2.png" Type="http://schemas.openxmlformats.org/officeDocument/2006/relationships/image"/><Relationship Id="rId7" Target="../media/image3.svg" Type="http://schemas.openxmlformats.org/officeDocument/2006/relationships/image"/><Relationship Id="rId8" Target="../media/image10.png" Type="http://schemas.openxmlformats.org/officeDocument/2006/relationships/image"/><Relationship Id="rId9" Target="../media/image11.svg" Type="http://schemas.openxmlformats.org/officeDocument/2006/relationships/image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4.png" Type="http://schemas.openxmlformats.org/officeDocument/2006/relationships/image"/><Relationship Id="rId11" Target="../media/image15.svg" Type="http://schemas.openxmlformats.org/officeDocument/2006/relationships/image"/><Relationship Id="rId12" Target="../media/image20.png" Type="http://schemas.openxmlformats.org/officeDocument/2006/relationships/image"/><Relationship Id="rId13" Target="../media/image21.svg" Type="http://schemas.openxmlformats.org/officeDocument/2006/relationships/image"/><Relationship Id="rId14" Target="../media/image18.png" Type="http://schemas.openxmlformats.org/officeDocument/2006/relationships/image"/><Relationship Id="rId15" Target="../media/image19.svg" Type="http://schemas.openxmlformats.org/officeDocument/2006/relationships/image"/><Relationship Id="rId16" Target="../media/image16.png" Type="http://schemas.openxmlformats.org/officeDocument/2006/relationships/image"/><Relationship Id="rId17" Target="../media/image17.svg" Type="http://schemas.openxmlformats.org/officeDocument/2006/relationships/image"/><Relationship Id="rId2" Target="../media/image1.jpeg" Type="http://schemas.openxmlformats.org/officeDocument/2006/relationships/image"/><Relationship Id="rId3" Target="../media/image37.jpeg" Type="http://schemas.openxmlformats.org/officeDocument/2006/relationships/image"/><Relationship Id="rId4" Target="../media/image35.png" Type="http://schemas.openxmlformats.org/officeDocument/2006/relationships/image"/><Relationship Id="rId5" Target="../media/image36.svg" Type="http://schemas.openxmlformats.org/officeDocument/2006/relationships/image"/><Relationship Id="rId6" Target="../media/image2.png" Type="http://schemas.openxmlformats.org/officeDocument/2006/relationships/image"/><Relationship Id="rId7" Target="../media/image3.svg" Type="http://schemas.openxmlformats.org/officeDocument/2006/relationships/image"/><Relationship Id="rId8" Target="../media/image10.png" Type="http://schemas.openxmlformats.org/officeDocument/2006/relationships/image"/><Relationship Id="rId9" Target="../media/image11.svg" Type="http://schemas.openxmlformats.org/officeDocument/2006/relationships/image"/></Relationships>
</file>

<file path=ppt/slides/_rels/slide3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1.svg" Type="http://schemas.openxmlformats.org/officeDocument/2006/relationships/image"/><Relationship Id="rId11" Target="../media/image14.png" Type="http://schemas.openxmlformats.org/officeDocument/2006/relationships/image"/><Relationship Id="rId12" Target="../media/image15.svg" Type="http://schemas.openxmlformats.org/officeDocument/2006/relationships/image"/><Relationship Id="rId13" Target="../media/image20.png" Type="http://schemas.openxmlformats.org/officeDocument/2006/relationships/image"/><Relationship Id="rId14" Target="../media/image21.svg" Type="http://schemas.openxmlformats.org/officeDocument/2006/relationships/image"/><Relationship Id="rId15" Target="../media/image18.png" Type="http://schemas.openxmlformats.org/officeDocument/2006/relationships/image"/><Relationship Id="rId16" Target="../media/image19.svg" Type="http://schemas.openxmlformats.org/officeDocument/2006/relationships/image"/><Relationship Id="rId17" Target="../media/image16.png" Type="http://schemas.openxmlformats.org/officeDocument/2006/relationships/image"/><Relationship Id="rId18" Target="../media/image17.svg" Type="http://schemas.openxmlformats.org/officeDocument/2006/relationships/image"/><Relationship Id="rId2" Target="../media/image1.jpeg" Type="http://schemas.openxmlformats.org/officeDocument/2006/relationships/image"/><Relationship Id="rId3" Target="../media/image72.jpeg" Type="http://schemas.openxmlformats.org/officeDocument/2006/relationships/image"/><Relationship Id="rId4" Target="../media/image73.png" Type="http://schemas.openxmlformats.org/officeDocument/2006/relationships/image"/><Relationship Id="rId5" Target="../media/image35.png" Type="http://schemas.openxmlformats.org/officeDocument/2006/relationships/image"/><Relationship Id="rId6" Target="../media/image36.svg" Type="http://schemas.openxmlformats.org/officeDocument/2006/relationships/image"/><Relationship Id="rId7" Target="../media/image2.png" Type="http://schemas.openxmlformats.org/officeDocument/2006/relationships/image"/><Relationship Id="rId8" Target="../media/image3.svg" Type="http://schemas.openxmlformats.org/officeDocument/2006/relationships/image"/><Relationship Id="rId9" Target="../media/image10.png" Type="http://schemas.openxmlformats.org/officeDocument/2006/relationships/image"/></Relationships>
</file>

<file path=ppt/slides/_rels/slide3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0.png" Type="http://schemas.openxmlformats.org/officeDocument/2006/relationships/image"/><Relationship Id="rId11" Target="../media/image11.svg" Type="http://schemas.openxmlformats.org/officeDocument/2006/relationships/image"/><Relationship Id="rId12" Target="../media/image14.png" Type="http://schemas.openxmlformats.org/officeDocument/2006/relationships/image"/><Relationship Id="rId13" Target="../media/image15.svg" Type="http://schemas.openxmlformats.org/officeDocument/2006/relationships/image"/><Relationship Id="rId14" Target="../media/image20.png" Type="http://schemas.openxmlformats.org/officeDocument/2006/relationships/image"/><Relationship Id="rId15" Target="../media/image21.svg" Type="http://schemas.openxmlformats.org/officeDocument/2006/relationships/image"/><Relationship Id="rId16" Target="../media/image18.png" Type="http://schemas.openxmlformats.org/officeDocument/2006/relationships/image"/><Relationship Id="rId17" Target="../media/image19.svg" Type="http://schemas.openxmlformats.org/officeDocument/2006/relationships/image"/><Relationship Id="rId18" Target="../media/image16.png" Type="http://schemas.openxmlformats.org/officeDocument/2006/relationships/image"/><Relationship Id="rId19" Target="../media/image17.svg" Type="http://schemas.openxmlformats.org/officeDocument/2006/relationships/image"/><Relationship Id="rId2" Target="../media/image1.jpeg" Type="http://schemas.openxmlformats.org/officeDocument/2006/relationships/image"/><Relationship Id="rId3" Target="../media/image72.jpeg" Type="http://schemas.openxmlformats.org/officeDocument/2006/relationships/image"/><Relationship Id="rId4" Target="../media/image73.png" Type="http://schemas.openxmlformats.org/officeDocument/2006/relationships/image"/><Relationship Id="rId5" Target="../media/image74.png" Type="http://schemas.openxmlformats.org/officeDocument/2006/relationships/image"/><Relationship Id="rId6" Target="../media/image35.png" Type="http://schemas.openxmlformats.org/officeDocument/2006/relationships/image"/><Relationship Id="rId7" Target="../media/image36.svg" Type="http://schemas.openxmlformats.org/officeDocument/2006/relationships/image"/><Relationship Id="rId8" Target="../media/image2.png" Type="http://schemas.openxmlformats.org/officeDocument/2006/relationships/image"/><Relationship Id="rId9" Target="../media/image3.svg" Type="http://schemas.openxmlformats.org/officeDocument/2006/relationships/image"/></Relationships>
</file>

<file path=ppt/slides/_rels/slide3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3.svg" Type="http://schemas.openxmlformats.org/officeDocument/2006/relationships/image"/><Relationship Id="rId11" Target="../media/image10.png" Type="http://schemas.openxmlformats.org/officeDocument/2006/relationships/image"/><Relationship Id="rId12" Target="../media/image11.svg" Type="http://schemas.openxmlformats.org/officeDocument/2006/relationships/image"/><Relationship Id="rId13" Target="../media/image14.png" Type="http://schemas.openxmlformats.org/officeDocument/2006/relationships/image"/><Relationship Id="rId14" Target="../media/image15.svg" Type="http://schemas.openxmlformats.org/officeDocument/2006/relationships/image"/><Relationship Id="rId15" Target="../media/image20.png" Type="http://schemas.openxmlformats.org/officeDocument/2006/relationships/image"/><Relationship Id="rId16" Target="../media/image21.svg" Type="http://schemas.openxmlformats.org/officeDocument/2006/relationships/image"/><Relationship Id="rId17" Target="../media/image18.png" Type="http://schemas.openxmlformats.org/officeDocument/2006/relationships/image"/><Relationship Id="rId18" Target="../media/image19.svg" Type="http://schemas.openxmlformats.org/officeDocument/2006/relationships/image"/><Relationship Id="rId19" Target="../media/image16.png" Type="http://schemas.openxmlformats.org/officeDocument/2006/relationships/image"/><Relationship Id="rId2" Target="../media/image1.jpeg" Type="http://schemas.openxmlformats.org/officeDocument/2006/relationships/image"/><Relationship Id="rId20" Target="../media/image17.svg" Type="http://schemas.openxmlformats.org/officeDocument/2006/relationships/image"/><Relationship Id="rId3" Target="../media/image72.jpeg" Type="http://schemas.openxmlformats.org/officeDocument/2006/relationships/image"/><Relationship Id="rId4" Target="../media/image73.png" Type="http://schemas.openxmlformats.org/officeDocument/2006/relationships/image"/><Relationship Id="rId5" Target="../media/image74.png" Type="http://schemas.openxmlformats.org/officeDocument/2006/relationships/image"/><Relationship Id="rId6" Target="../media/image75.png" Type="http://schemas.openxmlformats.org/officeDocument/2006/relationships/image"/><Relationship Id="rId7" Target="../media/image35.png" Type="http://schemas.openxmlformats.org/officeDocument/2006/relationships/image"/><Relationship Id="rId8" Target="../media/image36.svg" Type="http://schemas.openxmlformats.org/officeDocument/2006/relationships/image"/><Relationship Id="rId9" Target="../media/image2.png" Type="http://schemas.openxmlformats.org/officeDocument/2006/relationships/image"/></Relationships>
</file>

<file path=ppt/slides/_rels/slide3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2.png" Type="http://schemas.openxmlformats.org/officeDocument/2006/relationships/image"/><Relationship Id="rId11" Target="../media/image3.svg" Type="http://schemas.openxmlformats.org/officeDocument/2006/relationships/image"/><Relationship Id="rId12" Target="../media/image10.png" Type="http://schemas.openxmlformats.org/officeDocument/2006/relationships/image"/><Relationship Id="rId13" Target="../media/image11.svg" Type="http://schemas.openxmlformats.org/officeDocument/2006/relationships/image"/><Relationship Id="rId14" Target="../media/image14.png" Type="http://schemas.openxmlformats.org/officeDocument/2006/relationships/image"/><Relationship Id="rId15" Target="../media/image15.svg" Type="http://schemas.openxmlformats.org/officeDocument/2006/relationships/image"/><Relationship Id="rId16" Target="../media/image20.png" Type="http://schemas.openxmlformats.org/officeDocument/2006/relationships/image"/><Relationship Id="rId17" Target="../media/image21.svg" Type="http://schemas.openxmlformats.org/officeDocument/2006/relationships/image"/><Relationship Id="rId18" Target="../media/image18.png" Type="http://schemas.openxmlformats.org/officeDocument/2006/relationships/image"/><Relationship Id="rId19" Target="../media/image19.svg" Type="http://schemas.openxmlformats.org/officeDocument/2006/relationships/image"/><Relationship Id="rId2" Target="../media/image1.jpeg" Type="http://schemas.openxmlformats.org/officeDocument/2006/relationships/image"/><Relationship Id="rId20" Target="../media/image16.png" Type="http://schemas.openxmlformats.org/officeDocument/2006/relationships/image"/><Relationship Id="rId21" Target="../media/image17.svg" Type="http://schemas.openxmlformats.org/officeDocument/2006/relationships/image"/><Relationship Id="rId3" Target="../media/image72.jpeg" Type="http://schemas.openxmlformats.org/officeDocument/2006/relationships/image"/><Relationship Id="rId4" Target="../media/image73.png" Type="http://schemas.openxmlformats.org/officeDocument/2006/relationships/image"/><Relationship Id="rId5" Target="../media/image74.png" Type="http://schemas.openxmlformats.org/officeDocument/2006/relationships/image"/><Relationship Id="rId6" Target="../media/image75.png" Type="http://schemas.openxmlformats.org/officeDocument/2006/relationships/image"/><Relationship Id="rId7" Target="../media/image76.png" Type="http://schemas.openxmlformats.org/officeDocument/2006/relationships/image"/><Relationship Id="rId8" Target="../media/image35.png" Type="http://schemas.openxmlformats.org/officeDocument/2006/relationships/image"/><Relationship Id="rId9" Target="../media/image36.svg" Type="http://schemas.openxmlformats.org/officeDocument/2006/relationships/image"/></Relationships>
</file>

<file path=ppt/slides/_rels/slide3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9.svg" Type="http://schemas.openxmlformats.org/officeDocument/2006/relationships/image"/><Relationship Id="rId11" Target="../media/image10.png" Type="http://schemas.openxmlformats.org/officeDocument/2006/relationships/image"/><Relationship Id="rId12" Target="../media/image11.svg" Type="http://schemas.openxmlformats.org/officeDocument/2006/relationships/image"/><Relationship Id="rId13" Target="../media/image12.png" Type="http://schemas.openxmlformats.org/officeDocument/2006/relationships/image"/><Relationship Id="rId14" Target="../media/image13.svg" Type="http://schemas.openxmlformats.org/officeDocument/2006/relationships/image"/><Relationship Id="rId15" Target="../media/image14.png" Type="http://schemas.openxmlformats.org/officeDocument/2006/relationships/image"/><Relationship Id="rId16" Target="../media/image15.svg" Type="http://schemas.openxmlformats.org/officeDocument/2006/relationships/image"/><Relationship Id="rId17" Target="../media/image16.png" Type="http://schemas.openxmlformats.org/officeDocument/2006/relationships/image"/><Relationship Id="rId18" Target="../media/image17.svg" Type="http://schemas.openxmlformats.org/officeDocument/2006/relationships/image"/><Relationship Id="rId19" Target="../media/image18.png" Type="http://schemas.openxmlformats.org/officeDocument/2006/relationships/image"/><Relationship Id="rId2" Target="../media/image1.jpeg" Type="http://schemas.openxmlformats.org/officeDocument/2006/relationships/image"/><Relationship Id="rId20" Target="../media/image19.svg" Type="http://schemas.openxmlformats.org/officeDocument/2006/relationships/image"/><Relationship Id="rId21" Target="../media/image20.png" Type="http://schemas.openxmlformats.org/officeDocument/2006/relationships/image"/><Relationship Id="rId22" Target="../media/image21.svg" Type="http://schemas.openxmlformats.org/officeDocument/2006/relationships/image"/><Relationship Id="rId23" Target="../media/image22.png" Type="http://schemas.openxmlformats.org/officeDocument/2006/relationships/image"/><Relationship Id="rId24" Target="../media/image23.svg" Type="http://schemas.openxmlformats.org/officeDocument/2006/relationships/image"/><Relationship Id="rId25" Target="../media/image24.png" Type="http://schemas.openxmlformats.org/officeDocument/2006/relationships/image"/><Relationship Id="rId26" Target="../media/image25.svg" Type="http://schemas.openxmlformats.org/officeDocument/2006/relationships/image"/><Relationship Id="rId27" Target="../media/image26.png" Type="http://schemas.openxmlformats.org/officeDocument/2006/relationships/image"/><Relationship Id="rId28" Target="../media/image27.svg" Type="http://schemas.openxmlformats.org/officeDocument/2006/relationships/image"/><Relationship Id="rId29" Target="../media/image77.png" Type="http://schemas.openxmlformats.org/officeDocument/2006/relationships/image"/><Relationship Id="rId3" Target="../media/image2.png" Type="http://schemas.openxmlformats.org/officeDocument/2006/relationships/image"/><Relationship Id="rId30" Target="../media/image78.svg" Type="http://schemas.openxmlformats.org/officeDocument/2006/relationships/image"/><Relationship Id="rId31" Target="../media/image30.png" Type="http://schemas.openxmlformats.org/officeDocument/2006/relationships/image"/><Relationship Id="rId32" Target="../media/image31.svg" Type="http://schemas.openxmlformats.org/officeDocument/2006/relationships/image"/><Relationship Id="rId4" Target="../media/image3.svg" Type="http://schemas.openxmlformats.org/officeDocument/2006/relationships/image"/><Relationship Id="rId5" Target="../media/image4.png" Type="http://schemas.openxmlformats.org/officeDocument/2006/relationships/image"/><Relationship Id="rId6" Target="../media/image5.svg" Type="http://schemas.openxmlformats.org/officeDocument/2006/relationships/image"/><Relationship Id="rId7" Target="../media/image6.png" Type="http://schemas.openxmlformats.org/officeDocument/2006/relationships/image"/><Relationship Id="rId8" Target="../media/image7.svg" Type="http://schemas.openxmlformats.org/officeDocument/2006/relationships/image"/><Relationship Id="rId9" Target="../media/image8.png" Type="http://schemas.openxmlformats.org/officeDocument/2006/relationships/image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4.png" Type="http://schemas.openxmlformats.org/officeDocument/2006/relationships/image"/><Relationship Id="rId11" Target="../media/image15.svg" Type="http://schemas.openxmlformats.org/officeDocument/2006/relationships/image"/><Relationship Id="rId12" Target="../media/image20.png" Type="http://schemas.openxmlformats.org/officeDocument/2006/relationships/image"/><Relationship Id="rId13" Target="../media/image21.svg" Type="http://schemas.openxmlformats.org/officeDocument/2006/relationships/image"/><Relationship Id="rId14" Target="../media/image18.png" Type="http://schemas.openxmlformats.org/officeDocument/2006/relationships/image"/><Relationship Id="rId15" Target="../media/image19.svg" Type="http://schemas.openxmlformats.org/officeDocument/2006/relationships/image"/><Relationship Id="rId16" Target="../media/image16.png" Type="http://schemas.openxmlformats.org/officeDocument/2006/relationships/image"/><Relationship Id="rId17" Target="../media/image17.svg" Type="http://schemas.openxmlformats.org/officeDocument/2006/relationships/image"/><Relationship Id="rId2" Target="../media/image1.jpeg" Type="http://schemas.openxmlformats.org/officeDocument/2006/relationships/image"/><Relationship Id="rId3" Target="../media/image38.jpeg" Type="http://schemas.openxmlformats.org/officeDocument/2006/relationships/image"/><Relationship Id="rId4" Target="../media/image35.png" Type="http://schemas.openxmlformats.org/officeDocument/2006/relationships/image"/><Relationship Id="rId5" Target="../media/image36.svg" Type="http://schemas.openxmlformats.org/officeDocument/2006/relationships/image"/><Relationship Id="rId6" Target="../media/image2.png" Type="http://schemas.openxmlformats.org/officeDocument/2006/relationships/image"/><Relationship Id="rId7" Target="../media/image3.svg" Type="http://schemas.openxmlformats.org/officeDocument/2006/relationships/image"/><Relationship Id="rId8" Target="../media/image10.png" Type="http://schemas.openxmlformats.org/officeDocument/2006/relationships/image"/><Relationship Id="rId9" Target="../media/image11.svg" Type="http://schemas.openxmlformats.org/officeDocument/2006/relationships/image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4.png" Type="http://schemas.openxmlformats.org/officeDocument/2006/relationships/image"/><Relationship Id="rId11" Target="../media/image15.svg" Type="http://schemas.openxmlformats.org/officeDocument/2006/relationships/image"/><Relationship Id="rId12" Target="../media/image20.png" Type="http://schemas.openxmlformats.org/officeDocument/2006/relationships/image"/><Relationship Id="rId13" Target="../media/image21.svg" Type="http://schemas.openxmlformats.org/officeDocument/2006/relationships/image"/><Relationship Id="rId14" Target="../media/image18.png" Type="http://schemas.openxmlformats.org/officeDocument/2006/relationships/image"/><Relationship Id="rId15" Target="../media/image19.svg" Type="http://schemas.openxmlformats.org/officeDocument/2006/relationships/image"/><Relationship Id="rId16" Target="../media/image16.png" Type="http://schemas.openxmlformats.org/officeDocument/2006/relationships/image"/><Relationship Id="rId17" Target="../media/image17.svg" Type="http://schemas.openxmlformats.org/officeDocument/2006/relationships/image"/><Relationship Id="rId2" Target="../media/image1.jpeg" Type="http://schemas.openxmlformats.org/officeDocument/2006/relationships/image"/><Relationship Id="rId3" Target="../media/image39.jpeg" Type="http://schemas.openxmlformats.org/officeDocument/2006/relationships/image"/><Relationship Id="rId4" Target="../media/image35.png" Type="http://schemas.openxmlformats.org/officeDocument/2006/relationships/image"/><Relationship Id="rId5" Target="../media/image36.svg" Type="http://schemas.openxmlformats.org/officeDocument/2006/relationships/image"/><Relationship Id="rId6" Target="../media/image2.png" Type="http://schemas.openxmlformats.org/officeDocument/2006/relationships/image"/><Relationship Id="rId7" Target="../media/image3.svg" Type="http://schemas.openxmlformats.org/officeDocument/2006/relationships/image"/><Relationship Id="rId8" Target="../media/image10.png" Type="http://schemas.openxmlformats.org/officeDocument/2006/relationships/image"/><Relationship Id="rId9" Target="../media/image11.svg" Type="http://schemas.openxmlformats.org/officeDocument/2006/relationships/image"/></Relationships>
</file>

<file path=ppt/slides/_rels/slide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4.png" Type="http://schemas.openxmlformats.org/officeDocument/2006/relationships/image"/><Relationship Id="rId11" Target="../media/image15.svg" Type="http://schemas.openxmlformats.org/officeDocument/2006/relationships/image"/><Relationship Id="rId12" Target="../media/image20.png" Type="http://schemas.openxmlformats.org/officeDocument/2006/relationships/image"/><Relationship Id="rId13" Target="../media/image21.svg" Type="http://schemas.openxmlformats.org/officeDocument/2006/relationships/image"/><Relationship Id="rId14" Target="../media/image18.png" Type="http://schemas.openxmlformats.org/officeDocument/2006/relationships/image"/><Relationship Id="rId15" Target="../media/image19.svg" Type="http://schemas.openxmlformats.org/officeDocument/2006/relationships/image"/><Relationship Id="rId16" Target="../media/image16.png" Type="http://schemas.openxmlformats.org/officeDocument/2006/relationships/image"/><Relationship Id="rId17" Target="../media/image17.svg" Type="http://schemas.openxmlformats.org/officeDocument/2006/relationships/image"/><Relationship Id="rId2" Target="../media/image1.jpeg" Type="http://schemas.openxmlformats.org/officeDocument/2006/relationships/image"/><Relationship Id="rId3" Target="../media/image40.jpeg" Type="http://schemas.openxmlformats.org/officeDocument/2006/relationships/image"/><Relationship Id="rId4" Target="../media/image35.png" Type="http://schemas.openxmlformats.org/officeDocument/2006/relationships/image"/><Relationship Id="rId5" Target="../media/image36.svg" Type="http://schemas.openxmlformats.org/officeDocument/2006/relationships/image"/><Relationship Id="rId6" Target="../media/image2.png" Type="http://schemas.openxmlformats.org/officeDocument/2006/relationships/image"/><Relationship Id="rId7" Target="../media/image3.svg" Type="http://schemas.openxmlformats.org/officeDocument/2006/relationships/image"/><Relationship Id="rId8" Target="../media/image10.png" Type="http://schemas.openxmlformats.org/officeDocument/2006/relationships/image"/><Relationship Id="rId9" Target="../media/image11.svg" Type="http://schemas.openxmlformats.org/officeDocument/2006/relationships/image"/></Relationships>
</file>

<file path=ppt/slides/_rels/slide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4.png" Type="http://schemas.openxmlformats.org/officeDocument/2006/relationships/image"/><Relationship Id="rId11" Target="../media/image15.svg" Type="http://schemas.openxmlformats.org/officeDocument/2006/relationships/image"/><Relationship Id="rId12" Target="../media/image20.png" Type="http://schemas.openxmlformats.org/officeDocument/2006/relationships/image"/><Relationship Id="rId13" Target="../media/image21.svg" Type="http://schemas.openxmlformats.org/officeDocument/2006/relationships/image"/><Relationship Id="rId14" Target="../media/image18.png" Type="http://schemas.openxmlformats.org/officeDocument/2006/relationships/image"/><Relationship Id="rId15" Target="../media/image19.svg" Type="http://schemas.openxmlformats.org/officeDocument/2006/relationships/image"/><Relationship Id="rId16" Target="../media/image16.png" Type="http://schemas.openxmlformats.org/officeDocument/2006/relationships/image"/><Relationship Id="rId17" Target="../media/image17.svg" Type="http://schemas.openxmlformats.org/officeDocument/2006/relationships/image"/><Relationship Id="rId2" Target="../media/image1.jpeg" Type="http://schemas.openxmlformats.org/officeDocument/2006/relationships/image"/><Relationship Id="rId3" Target="../media/image41.jpeg" Type="http://schemas.openxmlformats.org/officeDocument/2006/relationships/image"/><Relationship Id="rId4" Target="../media/image35.png" Type="http://schemas.openxmlformats.org/officeDocument/2006/relationships/image"/><Relationship Id="rId5" Target="../media/image36.svg" Type="http://schemas.openxmlformats.org/officeDocument/2006/relationships/image"/><Relationship Id="rId6" Target="../media/image2.png" Type="http://schemas.openxmlformats.org/officeDocument/2006/relationships/image"/><Relationship Id="rId7" Target="../media/image3.svg" Type="http://schemas.openxmlformats.org/officeDocument/2006/relationships/image"/><Relationship Id="rId8" Target="../media/image10.png" Type="http://schemas.openxmlformats.org/officeDocument/2006/relationships/image"/><Relationship Id="rId9" Target="../media/image11.svg" Type="http://schemas.openxmlformats.org/officeDocument/2006/relationships/image"/></Relationships>
</file>

<file path=ppt/slides/_rels/slide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4.png" Type="http://schemas.openxmlformats.org/officeDocument/2006/relationships/image"/><Relationship Id="rId11" Target="../media/image15.svg" Type="http://schemas.openxmlformats.org/officeDocument/2006/relationships/image"/><Relationship Id="rId12" Target="../media/image20.png" Type="http://schemas.openxmlformats.org/officeDocument/2006/relationships/image"/><Relationship Id="rId13" Target="../media/image21.svg" Type="http://schemas.openxmlformats.org/officeDocument/2006/relationships/image"/><Relationship Id="rId14" Target="../media/image18.png" Type="http://schemas.openxmlformats.org/officeDocument/2006/relationships/image"/><Relationship Id="rId15" Target="../media/image19.svg" Type="http://schemas.openxmlformats.org/officeDocument/2006/relationships/image"/><Relationship Id="rId16" Target="../media/image16.png" Type="http://schemas.openxmlformats.org/officeDocument/2006/relationships/image"/><Relationship Id="rId17" Target="../media/image17.svg" Type="http://schemas.openxmlformats.org/officeDocument/2006/relationships/image"/><Relationship Id="rId2" Target="../media/image1.jpeg" Type="http://schemas.openxmlformats.org/officeDocument/2006/relationships/image"/><Relationship Id="rId3" Target="../media/image42.jpeg" Type="http://schemas.openxmlformats.org/officeDocument/2006/relationships/image"/><Relationship Id="rId4" Target="../media/image35.png" Type="http://schemas.openxmlformats.org/officeDocument/2006/relationships/image"/><Relationship Id="rId5" Target="../media/image36.svg" Type="http://schemas.openxmlformats.org/officeDocument/2006/relationships/image"/><Relationship Id="rId6" Target="../media/image2.png" Type="http://schemas.openxmlformats.org/officeDocument/2006/relationships/image"/><Relationship Id="rId7" Target="../media/image3.svg" Type="http://schemas.openxmlformats.org/officeDocument/2006/relationships/image"/><Relationship Id="rId8" Target="../media/image10.png" Type="http://schemas.openxmlformats.org/officeDocument/2006/relationships/image"/><Relationship Id="rId9" Target="../media/image11.svg" Type="http://schemas.openxmlformats.org/officeDocument/2006/relationships/image"/></Relationships>
</file>

<file path=ppt/slides/_rels/slide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4.png" Type="http://schemas.openxmlformats.org/officeDocument/2006/relationships/image"/><Relationship Id="rId11" Target="../media/image15.svg" Type="http://schemas.openxmlformats.org/officeDocument/2006/relationships/image"/><Relationship Id="rId12" Target="../media/image20.png" Type="http://schemas.openxmlformats.org/officeDocument/2006/relationships/image"/><Relationship Id="rId13" Target="../media/image21.svg" Type="http://schemas.openxmlformats.org/officeDocument/2006/relationships/image"/><Relationship Id="rId14" Target="../media/image18.png" Type="http://schemas.openxmlformats.org/officeDocument/2006/relationships/image"/><Relationship Id="rId15" Target="../media/image19.svg" Type="http://schemas.openxmlformats.org/officeDocument/2006/relationships/image"/><Relationship Id="rId16" Target="../media/image16.png" Type="http://schemas.openxmlformats.org/officeDocument/2006/relationships/image"/><Relationship Id="rId17" Target="../media/image17.svg" Type="http://schemas.openxmlformats.org/officeDocument/2006/relationships/image"/><Relationship Id="rId2" Target="../media/image1.jpeg" Type="http://schemas.openxmlformats.org/officeDocument/2006/relationships/image"/><Relationship Id="rId3" Target="../media/image43.jpeg" Type="http://schemas.openxmlformats.org/officeDocument/2006/relationships/image"/><Relationship Id="rId4" Target="../media/image35.png" Type="http://schemas.openxmlformats.org/officeDocument/2006/relationships/image"/><Relationship Id="rId5" Target="../media/image36.svg" Type="http://schemas.openxmlformats.org/officeDocument/2006/relationships/image"/><Relationship Id="rId6" Target="../media/image2.png" Type="http://schemas.openxmlformats.org/officeDocument/2006/relationships/image"/><Relationship Id="rId7" Target="../media/image3.svg" Type="http://schemas.openxmlformats.org/officeDocument/2006/relationships/image"/><Relationship Id="rId8" Target="../media/image10.png" Type="http://schemas.openxmlformats.org/officeDocument/2006/relationships/image"/><Relationship Id="rId9" Target="../media/image11.sv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5400000">
            <a:off x="4000500" y="-4000500"/>
            <a:ext cx="10287000" cy="18288000"/>
          </a:xfrm>
          <a:custGeom>
            <a:avLst/>
            <a:gdLst/>
            <a:ahLst/>
            <a:cxnLst/>
            <a:rect r="r" b="b" t="t" l="l"/>
            <a:pathLst>
              <a:path h="18288000" w="10287000">
                <a:moveTo>
                  <a:pt x="0" y="18288000"/>
                </a:moveTo>
                <a:lnTo>
                  <a:pt x="0" y="0"/>
                </a:lnTo>
                <a:lnTo>
                  <a:pt x="10287000" y="0"/>
                </a:lnTo>
                <a:lnTo>
                  <a:pt x="10287000" y="18288000"/>
                </a:lnTo>
                <a:lnTo>
                  <a:pt x="0" y="18288000"/>
                </a:lnTo>
                <a:close/>
              </a:path>
            </a:pathLst>
          </a:custGeom>
          <a:blipFill>
            <a:blip r:embed="rId2"/>
            <a:stretch>
              <a:fillRect l="-9222" t="0" r="-9222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-886548" y="-563673"/>
            <a:ext cx="1425183" cy="11403846"/>
            <a:chOff x="0" y="0"/>
            <a:chExt cx="356429" cy="2852028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356429" cy="2852028"/>
            </a:xfrm>
            <a:custGeom>
              <a:avLst/>
              <a:gdLst/>
              <a:ahLst/>
              <a:cxnLst/>
              <a:rect r="r" b="b" t="t" l="l"/>
              <a:pathLst>
                <a:path h="2852028" w="356429">
                  <a:moveTo>
                    <a:pt x="0" y="0"/>
                  </a:moveTo>
                  <a:lnTo>
                    <a:pt x="356429" y="0"/>
                  </a:lnTo>
                  <a:lnTo>
                    <a:pt x="356429" y="2852028"/>
                  </a:lnTo>
                  <a:lnTo>
                    <a:pt x="0" y="2852028"/>
                  </a:lnTo>
                  <a:close/>
                </a:path>
              </a:pathLst>
            </a:custGeom>
            <a:solidFill>
              <a:srgbClr val="00AD9C"/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0" y="-57150"/>
              <a:ext cx="356429" cy="2909178"/>
            </a:xfrm>
            <a:prstGeom prst="rect">
              <a:avLst/>
            </a:prstGeom>
          </p:spPr>
          <p:txBody>
            <a:bodyPr anchor="ctr" rtlCol="false" tIns="53498" lIns="53498" bIns="53498" rIns="53498"/>
            <a:lstStyle/>
            <a:p>
              <a:pPr algn="ctr">
                <a:lnSpc>
                  <a:spcPts val="2801"/>
                </a:lnSpc>
              </a:pPr>
            </a:p>
          </p:txBody>
        </p:sp>
      </p:grpSp>
      <p:grpSp>
        <p:nvGrpSpPr>
          <p:cNvPr name="Group 6" id="6"/>
          <p:cNvGrpSpPr/>
          <p:nvPr/>
        </p:nvGrpSpPr>
        <p:grpSpPr>
          <a:xfrm rot="0">
            <a:off x="17774641" y="-563673"/>
            <a:ext cx="1425183" cy="11403846"/>
            <a:chOff x="0" y="0"/>
            <a:chExt cx="356429" cy="2852028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356429" cy="2852028"/>
            </a:xfrm>
            <a:custGeom>
              <a:avLst/>
              <a:gdLst/>
              <a:ahLst/>
              <a:cxnLst/>
              <a:rect r="r" b="b" t="t" l="l"/>
              <a:pathLst>
                <a:path h="2852028" w="356429">
                  <a:moveTo>
                    <a:pt x="0" y="0"/>
                  </a:moveTo>
                  <a:lnTo>
                    <a:pt x="356429" y="0"/>
                  </a:lnTo>
                  <a:lnTo>
                    <a:pt x="356429" y="2852028"/>
                  </a:lnTo>
                  <a:lnTo>
                    <a:pt x="0" y="2852028"/>
                  </a:lnTo>
                  <a:close/>
                </a:path>
              </a:pathLst>
            </a:custGeom>
            <a:solidFill>
              <a:srgbClr val="00AD9C"/>
            </a:solidFill>
          </p:spPr>
        </p:sp>
        <p:sp>
          <p:nvSpPr>
            <p:cNvPr name="TextBox 8" id="8"/>
            <p:cNvSpPr txBox="true"/>
            <p:nvPr/>
          </p:nvSpPr>
          <p:spPr>
            <a:xfrm>
              <a:off x="0" y="-57150"/>
              <a:ext cx="356429" cy="2909178"/>
            </a:xfrm>
            <a:prstGeom prst="rect">
              <a:avLst/>
            </a:prstGeom>
          </p:spPr>
          <p:txBody>
            <a:bodyPr anchor="ctr" rtlCol="false" tIns="53498" lIns="53498" bIns="53498" rIns="53498"/>
            <a:lstStyle/>
            <a:p>
              <a:pPr algn="ctr">
                <a:lnSpc>
                  <a:spcPts val="2801"/>
                </a:lnSpc>
              </a:pPr>
            </a:p>
          </p:txBody>
        </p:sp>
      </p:grpSp>
      <p:grpSp>
        <p:nvGrpSpPr>
          <p:cNvPr name="Group 9" id="9"/>
          <p:cNvGrpSpPr/>
          <p:nvPr/>
        </p:nvGrpSpPr>
        <p:grpSpPr>
          <a:xfrm rot="5400000">
            <a:off x="8714282" y="-9748102"/>
            <a:ext cx="1425183" cy="19201660"/>
            <a:chOff x="0" y="0"/>
            <a:chExt cx="356429" cy="4802210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356429" cy="4802210"/>
            </a:xfrm>
            <a:custGeom>
              <a:avLst/>
              <a:gdLst/>
              <a:ahLst/>
              <a:cxnLst/>
              <a:rect r="r" b="b" t="t" l="l"/>
              <a:pathLst>
                <a:path h="4802210" w="356429">
                  <a:moveTo>
                    <a:pt x="0" y="0"/>
                  </a:moveTo>
                  <a:lnTo>
                    <a:pt x="356429" y="0"/>
                  </a:lnTo>
                  <a:lnTo>
                    <a:pt x="356429" y="4802210"/>
                  </a:lnTo>
                  <a:lnTo>
                    <a:pt x="0" y="4802210"/>
                  </a:lnTo>
                  <a:close/>
                </a:path>
              </a:pathLst>
            </a:custGeom>
            <a:solidFill>
              <a:srgbClr val="00AD9C"/>
            </a:solidFill>
          </p:spPr>
        </p:sp>
        <p:sp>
          <p:nvSpPr>
            <p:cNvPr name="TextBox 11" id="11"/>
            <p:cNvSpPr txBox="true"/>
            <p:nvPr/>
          </p:nvSpPr>
          <p:spPr>
            <a:xfrm>
              <a:off x="0" y="-57150"/>
              <a:ext cx="356429" cy="4859360"/>
            </a:xfrm>
            <a:prstGeom prst="rect">
              <a:avLst/>
            </a:prstGeom>
          </p:spPr>
          <p:txBody>
            <a:bodyPr anchor="ctr" rtlCol="false" tIns="53498" lIns="53498" bIns="53498" rIns="53498"/>
            <a:lstStyle/>
            <a:p>
              <a:pPr algn="ctr">
                <a:lnSpc>
                  <a:spcPts val="2801"/>
                </a:lnSpc>
              </a:pPr>
            </a:p>
          </p:txBody>
        </p:sp>
      </p:grpSp>
      <p:grpSp>
        <p:nvGrpSpPr>
          <p:cNvPr name="Group 12" id="12"/>
          <p:cNvGrpSpPr/>
          <p:nvPr/>
        </p:nvGrpSpPr>
        <p:grpSpPr>
          <a:xfrm rot="5400000">
            <a:off x="8605666" y="833442"/>
            <a:ext cx="1425183" cy="19201660"/>
            <a:chOff x="0" y="0"/>
            <a:chExt cx="356429" cy="4802210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0" y="0"/>
              <a:ext cx="356429" cy="4802210"/>
            </a:xfrm>
            <a:custGeom>
              <a:avLst/>
              <a:gdLst/>
              <a:ahLst/>
              <a:cxnLst/>
              <a:rect r="r" b="b" t="t" l="l"/>
              <a:pathLst>
                <a:path h="4802210" w="356429">
                  <a:moveTo>
                    <a:pt x="0" y="0"/>
                  </a:moveTo>
                  <a:lnTo>
                    <a:pt x="356429" y="0"/>
                  </a:lnTo>
                  <a:lnTo>
                    <a:pt x="356429" y="4802210"/>
                  </a:lnTo>
                  <a:lnTo>
                    <a:pt x="0" y="4802210"/>
                  </a:lnTo>
                  <a:close/>
                </a:path>
              </a:pathLst>
            </a:custGeom>
            <a:solidFill>
              <a:srgbClr val="00AD9C"/>
            </a:solidFill>
          </p:spPr>
        </p:sp>
        <p:sp>
          <p:nvSpPr>
            <p:cNvPr name="TextBox 14" id="14"/>
            <p:cNvSpPr txBox="true"/>
            <p:nvPr/>
          </p:nvSpPr>
          <p:spPr>
            <a:xfrm>
              <a:off x="0" y="-57150"/>
              <a:ext cx="356429" cy="4859360"/>
            </a:xfrm>
            <a:prstGeom prst="rect">
              <a:avLst/>
            </a:prstGeom>
          </p:spPr>
          <p:txBody>
            <a:bodyPr anchor="ctr" rtlCol="false" tIns="53498" lIns="53498" bIns="53498" rIns="53498"/>
            <a:lstStyle/>
            <a:p>
              <a:pPr algn="ctr">
                <a:lnSpc>
                  <a:spcPts val="2801"/>
                </a:lnSpc>
              </a:pPr>
            </a:p>
          </p:txBody>
        </p:sp>
      </p:grpSp>
      <p:grpSp>
        <p:nvGrpSpPr>
          <p:cNvPr name="Group 15" id="15"/>
          <p:cNvGrpSpPr/>
          <p:nvPr/>
        </p:nvGrpSpPr>
        <p:grpSpPr>
          <a:xfrm rot="0">
            <a:off x="2272944" y="3460232"/>
            <a:ext cx="13919181" cy="2537246"/>
            <a:chOff x="0" y="0"/>
            <a:chExt cx="18558909" cy="3382995"/>
          </a:xfrm>
        </p:grpSpPr>
        <p:sp>
          <p:nvSpPr>
            <p:cNvPr name="TextBox 16" id="16"/>
            <p:cNvSpPr txBox="true"/>
            <p:nvPr/>
          </p:nvSpPr>
          <p:spPr>
            <a:xfrm rot="0">
              <a:off x="0" y="-85725"/>
              <a:ext cx="18558909" cy="309863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6878"/>
                </a:lnSpc>
                <a:spcBef>
                  <a:spcPct val="0"/>
                </a:spcBef>
              </a:pPr>
              <a:r>
                <a:rPr lang="en-US" sz="4913">
                  <a:solidFill>
                    <a:srgbClr val="00AD9C"/>
                  </a:solidFill>
                  <a:latin typeface="Shrikhand"/>
                  <a:ea typeface="Shrikhand"/>
                  <a:cs typeface="Shrikhand"/>
                  <a:sym typeface="Shrikhand"/>
                </a:rPr>
                <a:t>Współpraca </a:t>
              </a:r>
              <a:r>
                <a:rPr lang="en-US" sz="4913">
                  <a:solidFill>
                    <a:srgbClr val="00AD9C"/>
                  </a:solidFill>
                  <a:latin typeface="Shrikhand"/>
                  <a:ea typeface="Shrikhand"/>
                  <a:cs typeface="Shrikhand"/>
                  <a:sym typeface="Shrikhand"/>
                </a:rPr>
                <a:t>I Liceum Ogólnokształcącego </a:t>
              </a:r>
            </a:p>
            <a:p>
              <a:pPr algn="ctr">
                <a:lnSpc>
                  <a:spcPts val="6878"/>
                </a:lnSpc>
                <a:spcBef>
                  <a:spcPct val="0"/>
                </a:spcBef>
              </a:pPr>
            </a:p>
          </p:txBody>
        </p:sp>
        <p:sp>
          <p:nvSpPr>
            <p:cNvPr name="TextBox 17" id="17"/>
            <p:cNvSpPr txBox="true"/>
            <p:nvPr/>
          </p:nvSpPr>
          <p:spPr>
            <a:xfrm rot="0">
              <a:off x="2403760" y="1183948"/>
              <a:ext cx="13964087" cy="2199047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6878"/>
                </a:lnSpc>
                <a:spcBef>
                  <a:spcPct val="0"/>
                </a:spcBef>
              </a:pPr>
              <a:r>
                <a:rPr lang="en-US" sz="4913">
                  <a:solidFill>
                    <a:srgbClr val="00AD9C"/>
                  </a:solidFill>
                  <a:latin typeface="Shrikhand"/>
                  <a:ea typeface="Shrikhand"/>
                  <a:cs typeface="Shrikhand"/>
                  <a:sym typeface="Shrikhand"/>
                </a:rPr>
                <a:t>z</a:t>
              </a:r>
              <a:r>
                <a:rPr lang="en-US" sz="4913">
                  <a:solidFill>
                    <a:srgbClr val="00AD9C"/>
                  </a:solidFill>
                  <a:latin typeface="Shrikhand"/>
                  <a:ea typeface="Shrikhand"/>
                  <a:cs typeface="Shrikhand"/>
                  <a:sym typeface="Shrikhand"/>
                </a:rPr>
                <a:t> Uniwersytetem Jagiellońskim</a:t>
              </a:r>
            </a:p>
          </p:txBody>
        </p:sp>
      </p:grpSp>
      <p:sp>
        <p:nvSpPr>
          <p:cNvPr name="Freeform 18" id="18"/>
          <p:cNvSpPr/>
          <p:nvPr/>
        </p:nvSpPr>
        <p:spPr>
          <a:xfrm flipH="false" flipV="false" rot="-4590959">
            <a:off x="15997142" y="3573304"/>
            <a:ext cx="2538932" cy="2538932"/>
          </a:xfrm>
          <a:custGeom>
            <a:avLst/>
            <a:gdLst/>
            <a:ahLst/>
            <a:cxnLst/>
            <a:rect r="r" b="b" t="t" l="l"/>
            <a:pathLst>
              <a:path h="2538932" w="2538932">
                <a:moveTo>
                  <a:pt x="0" y="0"/>
                </a:moveTo>
                <a:lnTo>
                  <a:pt x="2538932" y="0"/>
                </a:lnTo>
                <a:lnTo>
                  <a:pt x="2538932" y="2538932"/>
                </a:lnTo>
                <a:lnTo>
                  <a:pt x="0" y="253893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9" id="19"/>
          <p:cNvSpPr/>
          <p:nvPr/>
        </p:nvSpPr>
        <p:spPr>
          <a:xfrm flipH="false" flipV="true" rot="-10325232">
            <a:off x="-735485" y="106452"/>
            <a:ext cx="2815623" cy="2815623"/>
          </a:xfrm>
          <a:custGeom>
            <a:avLst/>
            <a:gdLst/>
            <a:ahLst/>
            <a:cxnLst/>
            <a:rect r="r" b="b" t="t" l="l"/>
            <a:pathLst>
              <a:path h="2815623" w="2815623">
                <a:moveTo>
                  <a:pt x="0" y="2815623"/>
                </a:moveTo>
                <a:lnTo>
                  <a:pt x="2815623" y="2815623"/>
                </a:lnTo>
                <a:lnTo>
                  <a:pt x="2815623" y="0"/>
                </a:lnTo>
                <a:lnTo>
                  <a:pt x="0" y="0"/>
                </a:lnTo>
                <a:lnTo>
                  <a:pt x="0" y="2815623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0" id="20"/>
          <p:cNvSpPr/>
          <p:nvPr/>
        </p:nvSpPr>
        <p:spPr>
          <a:xfrm flipH="false" flipV="false" rot="-2049497">
            <a:off x="125050" y="6657359"/>
            <a:ext cx="2053555" cy="2933651"/>
          </a:xfrm>
          <a:custGeom>
            <a:avLst/>
            <a:gdLst/>
            <a:ahLst/>
            <a:cxnLst/>
            <a:rect r="r" b="b" t="t" l="l"/>
            <a:pathLst>
              <a:path h="2933651" w="2053555">
                <a:moveTo>
                  <a:pt x="0" y="0"/>
                </a:moveTo>
                <a:lnTo>
                  <a:pt x="2053556" y="0"/>
                </a:lnTo>
                <a:lnTo>
                  <a:pt x="2053556" y="2933650"/>
                </a:lnTo>
                <a:lnTo>
                  <a:pt x="0" y="293365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1" id="21"/>
          <p:cNvSpPr/>
          <p:nvPr/>
        </p:nvSpPr>
        <p:spPr>
          <a:xfrm flipH="false" flipV="false" rot="-2245013">
            <a:off x="1141207" y="2386216"/>
            <a:ext cx="880607" cy="1841573"/>
          </a:xfrm>
          <a:custGeom>
            <a:avLst/>
            <a:gdLst/>
            <a:ahLst/>
            <a:cxnLst/>
            <a:rect r="r" b="b" t="t" l="l"/>
            <a:pathLst>
              <a:path h="1841573" w="880607">
                <a:moveTo>
                  <a:pt x="0" y="0"/>
                </a:moveTo>
                <a:lnTo>
                  <a:pt x="880606" y="0"/>
                </a:lnTo>
                <a:lnTo>
                  <a:pt x="880606" y="1841573"/>
                </a:lnTo>
                <a:lnTo>
                  <a:pt x="0" y="184157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2" id="22"/>
          <p:cNvSpPr/>
          <p:nvPr/>
        </p:nvSpPr>
        <p:spPr>
          <a:xfrm flipH="false" flipV="false" rot="1254325">
            <a:off x="-2461" y="4984554"/>
            <a:ext cx="2288606" cy="678260"/>
          </a:xfrm>
          <a:custGeom>
            <a:avLst/>
            <a:gdLst/>
            <a:ahLst/>
            <a:cxnLst/>
            <a:rect r="r" b="b" t="t" l="l"/>
            <a:pathLst>
              <a:path h="678260" w="2288606">
                <a:moveTo>
                  <a:pt x="0" y="0"/>
                </a:moveTo>
                <a:lnTo>
                  <a:pt x="2288606" y="0"/>
                </a:lnTo>
                <a:lnTo>
                  <a:pt x="2288606" y="678260"/>
                </a:lnTo>
                <a:lnTo>
                  <a:pt x="0" y="67826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3" id="23"/>
          <p:cNvSpPr/>
          <p:nvPr/>
        </p:nvSpPr>
        <p:spPr>
          <a:xfrm flipH="false" flipV="false" rot="0">
            <a:off x="16156784" y="6407053"/>
            <a:ext cx="2131216" cy="2080842"/>
          </a:xfrm>
          <a:custGeom>
            <a:avLst/>
            <a:gdLst/>
            <a:ahLst/>
            <a:cxnLst/>
            <a:rect r="r" b="b" t="t" l="l"/>
            <a:pathLst>
              <a:path h="2080842" w="2131216">
                <a:moveTo>
                  <a:pt x="0" y="0"/>
                </a:moveTo>
                <a:lnTo>
                  <a:pt x="2131216" y="0"/>
                </a:lnTo>
                <a:lnTo>
                  <a:pt x="2131216" y="2080842"/>
                </a:lnTo>
                <a:lnTo>
                  <a:pt x="0" y="208084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4" id="24"/>
          <p:cNvSpPr/>
          <p:nvPr/>
        </p:nvSpPr>
        <p:spPr>
          <a:xfrm flipH="false" flipV="false" rot="1052783">
            <a:off x="15429461" y="420538"/>
            <a:ext cx="1171974" cy="2052821"/>
          </a:xfrm>
          <a:custGeom>
            <a:avLst/>
            <a:gdLst/>
            <a:ahLst/>
            <a:cxnLst/>
            <a:rect r="r" b="b" t="t" l="l"/>
            <a:pathLst>
              <a:path h="2052821" w="1171974">
                <a:moveTo>
                  <a:pt x="0" y="0"/>
                </a:moveTo>
                <a:lnTo>
                  <a:pt x="1171974" y="0"/>
                </a:lnTo>
                <a:lnTo>
                  <a:pt x="1171974" y="2052821"/>
                </a:lnTo>
                <a:lnTo>
                  <a:pt x="0" y="2052821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5" id="25"/>
          <p:cNvSpPr/>
          <p:nvPr/>
        </p:nvSpPr>
        <p:spPr>
          <a:xfrm flipH="false" flipV="false" rot="1612873">
            <a:off x="16578786" y="2115729"/>
            <a:ext cx="1078345" cy="1913193"/>
          </a:xfrm>
          <a:custGeom>
            <a:avLst/>
            <a:gdLst/>
            <a:ahLst/>
            <a:cxnLst/>
            <a:rect r="r" b="b" t="t" l="l"/>
            <a:pathLst>
              <a:path h="1913193" w="1078345">
                <a:moveTo>
                  <a:pt x="0" y="0"/>
                </a:moveTo>
                <a:lnTo>
                  <a:pt x="1078345" y="0"/>
                </a:lnTo>
                <a:lnTo>
                  <a:pt x="1078345" y="1913193"/>
                </a:lnTo>
                <a:lnTo>
                  <a:pt x="0" y="1913193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6" id="26"/>
          <p:cNvSpPr/>
          <p:nvPr/>
        </p:nvSpPr>
        <p:spPr>
          <a:xfrm flipH="false" flipV="false" rot="0">
            <a:off x="1984971" y="6344082"/>
            <a:ext cx="464062" cy="471782"/>
          </a:xfrm>
          <a:custGeom>
            <a:avLst/>
            <a:gdLst/>
            <a:ahLst/>
            <a:cxnLst/>
            <a:rect r="r" b="b" t="t" l="l"/>
            <a:pathLst>
              <a:path h="471782" w="464062">
                <a:moveTo>
                  <a:pt x="0" y="0"/>
                </a:moveTo>
                <a:lnTo>
                  <a:pt x="464061" y="0"/>
                </a:lnTo>
                <a:lnTo>
                  <a:pt x="464061" y="471782"/>
                </a:lnTo>
                <a:lnTo>
                  <a:pt x="0" y="471782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7" id="27"/>
          <p:cNvSpPr/>
          <p:nvPr/>
        </p:nvSpPr>
        <p:spPr>
          <a:xfrm flipH="false" flipV="false" rot="0">
            <a:off x="17402703" y="8895672"/>
            <a:ext cx="433498" cy="411429"/>
          </a:xfrm>
          <a:custGeom>
            <a:avLst/>
            <a:gdLst/>
            <a:ahLst/>
            <a:cxnLst/>
            <a:rect r="r" b="b" t="t" l="l"/>
            <a:pathLst>
              <a:path h="411429" w="433498">
                <a:moveTo>
                  <a:pt x="0" y="0"/>
                </a:moveTo>
                <a:lnTo>
                  <a:pt x="433498" y="0"/>
                </a:lnTo>
                <a:lnTo>
                  <a:pt x="433498" y="411429"/>
                </a:lnTo>
                <a:lnTo>
                  <a:pt x="0" y="411429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28" id="28"/>
          <p:cNvGrpSpPr>
            <a:grpSpLocks noChangeAspect="true"/>
          </p:cNvGrpSpPr>
          <p:nvPr/>
        </p:nvGrpSpPr>
        <p:grpSpPr>
          <a:xfrm rot="1977585">
            <a:off x="17291502" y="858834"/>
            <a:ext cx="512498" cy="269991"/>
            <a:chOff x="0" y="0"/>
            <a:chExt cx="1610360" cy="848360"/>
          </a:xfrm>
        </p:grpSpPr>
        <p:sp>
          <p:nvSpPr>
            <p:cNvPr name="Freeform 29" id="29"/>
            <p:cNvSpPr/>
            <p:nvPr/>
          </p:nvSpPr>
          <p:spPr>
            <a:xfrm flipH="false" flipV="false" rot="0">
              <a:off x="-31750" y="0"/>
              <a:ext cx="1675130" cy="880110"/>
            </a:xfrm>
            <a:custGeom>
              <a:avLst/>
              <a:gdLst/>
              <a:ahLst/>
              <a:cxnLst/>
              <a:rect r="r" b="b" t="t" l="l"/>
              <a:pathLst>
                <a:path h="880110" w="1675130">
                  <a:moveTo>
                    <a:pt x="266700" y="848360"/>
                  </a:moveTo>
                  <a:cubicBezTo>
                    <a:pt x="236220" y="848360"/>
                    <a:pt x="205740" y="842010"/>
                    <a:pt x="175260" y="829310"/>
                  </a:cubicBezTo>
                  <a:cubicBezTo>
                    <a:pt x="55880" y="778510"/>
                    <a:pt x="0" y="641350"/>
                    <a:pt x="50800" y="521970"/>
                  </a:cubicBezTo>
                  <a:cubicBezTo>
                    <a:pt x="184150" y="204470"/>
                    <a:pt x="492760" y="0"/>
                    <a:pt x="836930" y="0"/>
                  </a:cubicBezTo>
                  <a:cubicBezTo>
                    <a:pt x="1181100" y="0"/>
                    <a:pt x="1489710" y="204470"/>
                    <a:pt x="1624330" y="521970"/>
                  </a:cubicBezTo>
                  <a:cubicBezTo>
                    <a:pt x="1675130" y="641350"/>
                    <a:pt x="1619250" y="779780"/>
                    <a:pt x="1499870" y="829310"/>
                  </a:cubicBezTo>
                  <a:cubicBezTo>
                    <a:pt x="1380490" y="880110"/>
                    <a:pt x="1242060" y="824230"/>
                    <a:pt x="1192530" y="704850"/>
                  </a:cubicBezTo>
                  <a:cubicBezTo>
                    <a:pt x="1131570" y="562610"/>
                    <a:pt x="991870" y="469900"/>
                    <a:pt x="836930" y="469900"/>
                  </a:cubicBezTo>
                  <a:cubicBezTo>
                    <a:pt x="681990" y="469900"/>
                    <a:pt x="543560" y="562610"/>
                    <a:pt x="482600" y="704850"/>
                  </a:cubicBezTo>
                  <a:cubicBezTo>
                    <a:pt x="445770" y="793750"/>
                    <a:pt x="358140" y="848360"/>
                    <a:pt x="266700" y="848360"/>
                  </a:cubicBezTo>
                  <a:close/>
                </a:path>
              </a:pathLst>
            </a:custGeom>
            <a:solidFill>
              <a:srgbClr val="F2BC2A"/>
            </a:solidFill>
          </p:spPr>
        </p:sp>
      </p:grpSp>
      <p:grpSp>
        <p:nvGrpSpPr>
          <p:cNvPr name="Group 30" id="30"/>
          <p:cNvGrpSpPr/>
          <p:nvPr/>
        </p:nvGrpSpPr>
        <p:grpSpPr>
          <a:xfrm rot="0">
            <a:off x="2030890" y="4603934"/>
            <a:ext cx="229651" cy="229651"/>
            <a:chOff x="0" y="0"/>
            <a:chExt cx="6350000" cy="6350000"/>
          </a:xfrm>
        </p:grpSpPr>
        <p:sp>
          <p:nvSpPr>
            <p:cNvPr name="Freeform 31" id="31"/>
            <p:cNvSpPr/>
            <p:nvPr/>
          </p:nvSpPr>
          <p:spPr>
            <a:xfrm flipH="false" flipV="false" rot="0">
              <a:off x="0" y="0"/>
              <a:ext cx="6350000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1AB5DB"/>
            </a:solidFill>
          </p:spPr>
        </p:sp>
      </p:grpSp>
      <p:sp>
        <p:nvSpPr>
          <p:cNvPr name="Freeform 32" id="32"/>
          <p:cNvSpPr/>
          <p:nvPr/>
        </p:nvSpPr>
        <p:spPr>
          <a:xfrm flipH="false" flipV="false" rot="0">
            <a:off x="399457" y="3512761"/>
            <a:ext cx="238202" cy="236037"/>
          </a:xfrm>
          <a:custGeom>
            <a:avLst/>
            <a:gdLst/>
            <a:ahLst/>
            <a:cxnLst/>
            <a:rect r="r" b="b" t="t" l="l"/>
            <a:pathLst>
              <a:path h="236037" w="238202">
                <a:moveTo>
                  <a:pt x="0" y="0"/>
                </a:moveTo>
                <a:lnTo>
                  <a:pt x="238203" y="0"/>
                </a:lnTo>
                <a:lnTo>
                  <a:pt x="238203" y="236037"/>
                </a:lnTo>
                <a:lnTo>
                  <a:pt x="0" y="236037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3" id="33"/>
          <p:cNvSpPr/>
          <p:nvPr/>
        </p:nvSpPr>
        <p:spPr>
          <a:xfrm flipH="false" flipV="false" rot="0">
            <a:off x="16814686" y="1469307"/>
            <a:ext cx="451922" cy="405086"/>
          </a:xfrm>
          <a:custGeom>
            <a:avLst/>
            <a:gdLst/>
            <a:ahLst/>
            <a:cxnLst/>
            <a:rect r="r" b="b" t="t" l="l"/>
            <a:pathLst>
              <a:path h="405086" w="451922">
                <a:moveTo>
                  <a:pt x="0" y="0"/>
                </a:moveTo>
                <a:lnTo>
                  <a:pt x="451922" y="0"/>
                </a:lnTo>
                <a:lnTo>
                  <a:pt x="451922" y="405086"/>
                </a:lnTo>
                <a:lnTo>
                  <a:pt x="0" y="405086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4" id="34"/>
          <p:cNvSpPr/>
          <p:nvPr/>
        </p:nvSpPr>
        <p:spPr>
          <a:xfrm flipH="false" flipV="false" rot="0">
            <a:off x="15694641" y="3085316"/>
            <a:ext cx="420451" cy="427445"/>
          </a:xfrm>
          <a:custGeom>
            <a:avLst/>
            <a:gdLst/>
            <a:ahLst/>
            <a:cxnLst/>
            <a:rect r="r" b="b" t="t" l="l"/>
            <a:pathLst>
              <a:path h="427445" w="420451">
                <a:moveTo>
                  <a:pt x="0" y="0"/>
                </a:moveTo>
                <a:lnTo>
                  <a:pt x="420451" y="0"/>
                </a:lnTo>
                <a:lnTo>
                  <a:pt x="420451" y="427445"/>
                </a:lnTo>
                <a:lnTo>
                  <a:pt x="0" y="427445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35" id="35"/>
          <p:cNvGrpSpPr/>
          <p:nvPr/>
        </p:nvGrpSpPr>
        <p:grpSpPr>
          <a:xfrm rot="0">
            <a:off x="2490694" y="9376318"/>
            <a:ext cx="229651" cy="229651"/>
            <a:chOff x="0" y="0"/>
            <a:chExt cx="6350000" cy="6350000"/>
          </a:xfrm>
        </p:grpSpPr>
        <p:sp>
          <p:nvSpPr>
            <p:cNvPr name="Freeform 36" id="36"/>
            <p:cNvSpPr/>
            <p:nvPr/>
          </p:nvSpPr>
          <p:spPr>
            <a:xfrm flipH="false" flipV="false" rot="0">
              <a:off x="0" y="0"/>
              <a:ext cx="6350000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1AB5DB"/>
            </a:solidFill>
          </p:spPr>
        </p:sp>
      </p:grpSp>
      <p:sp>
        <p:nvSpPr>
          <p:cNvPr name="Freeform 37" id="37"/>
          <p:cNvSpPr/>
          <p:nvPr/>
        </p:nvSpPr>
        <p:spPr>
          <a:xfrm flipH="false" flipV="false" rot="-771795">
            <a:off x="2865448" y="1647521"/>
            <a:ext cx="433712" cy="411632"/>
          </a:xfrm>
          <a:custGeom>
            <a:avLst/>
            <a:gdLst/>
            <a:ahLst/>
            <a:cxnLst/>
            <a:rect r="r" b="b" t="t" l="l"/>
            <a:pathLst>
              <a:path h="411632" w="433712">
                <a:moveTo>
                  <a:pt x="0" y="0"/>
                </a:moveTo>
                <a:lnTo>
                  <a:pt x="433712" y="0"/>
                </a:lnTo>
                <a:lnTo>
                  <a:pt x="433712" y="411632"/>
                </a:lnTo>
                <a:lnTo>
                  <a:pt x="0" y="411632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8" id="38"/>
          <p:cNvSpPr/>
          <p:nvPr/>
        </p:nvSpPr>
        <p:spPr>
          <a:xfrm flipH="false" flipV="false" rot="4678159">
            <a:off x="15159154" y="375441"/>
            <a:ext cx="433498" cy="411429"/>
          </a:xfrm>
          <a:custGeom>
            <a:avLst/>
            <a:gdLst/>
            <a:ahLst/>
            <a:cxnLst/>
            <a:rect r="r" b="b" t="t" l="l"/>
            <a:pathLst>
              <a:path h="411429" w="433498">
                <a:moveTo>
                  <a:pt x="0" y="0"/>
                </a:moveTo>
                <a:lnTo>
                  <a:pt x="433498" y="0"/>
                </a:lnTo>
                <a:lnTo>
                  <a:pt x="433498" y="411429"/>
                </a:lnTo>
                <a:lnTo>
                  <a:pt x="0" y="411429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39" id="39"/>
          <p:cNvGrpSpPr>
            <a:grpSpLocks noChangeAspect="true"/>
          </p:cNvGrpSpPr>
          <p:nvPr/>
        </p:nvGrpSpPr>
        <p:grpSpPr>
          <a:xfrm rot="1977585">
            <a:off x="3370855" y="9474682"/>
            <a:ext cx="498419" cy="262574"/>
            <a:chOff x="0" y="0"/>
            <a:chExt cx="1610360" cy="848360"/>
          </a:xfrm>
        </p:grpSpPr>
        <p:sp>
          <p:nvSpPr>
            <p:cNvPr name="Freeform 40" id="40"/>
            <p:cNvSpPr/>
            <p:nvPr/>
          </p:nvSpPr>
          <p:spPr>
            <a:xfrm flipH="false" flipV="false" rot="0">
              <a:off x="-31750" y="0"/>
              <a:ext cx="1675130" cy="880110"/>
            </a:xfrm>
            <a:custGeom>
              <a:avLst/>
              <a:gdLst/>
              <a:ahLst/>
              <a:cxnLst/>
              <a:rect r="r" b="b" t="t" l="l"/>
              <a:pathLst>
                <a:path h="880110" w="1675130">
                  <a:moveTo>
                    <a:pt x="266700" y="848360"/>
                  </a:moveTo>
                  <a:cubicBezTo>
                    <a:pt x="236220" y="848360"/>
                    <a:pt x="205740" y="842010"/>
                    <a:pt x="175260" y="829310"/>
                  </a:cubicBezTo>
                  <a:cubicBezTo>
                    <a:pt x="55880" y="778510"/>
                    <a:pt x="0" y="641350"/>
                    <a:pt x="50800" y="521970"/>
                  </a:cubicBezTo>
                  <a:cubicBezTo>
                    <a:pt x="184150" y="204470"/>
                    <a:pt x="492760" y="0"/>
                    <a:pt x="836930" y="0"/>
                  </a:cubicBezTo>
                  <a:cubicBezTo>
                    <a:pt x="1181100" y="0"/>
                    <a:pt x="1489710" y="204470"/>
                    <a:pt x="1624330" y="521970"/>
                  </a:cubicBezTo>
                  <a:cubicBezTo>
                    <a:pt x="1675130" y="641350"/>
                    <a:pt x="1619250" y="779780"/>
                    <a:pt x="1499870" y="829310"/>
                  </a:cubicBezTo>
                  <a:cubicBezTo>
                    <a:pt x="1380490" y="880110"/>
                    <a:pt x="1242060" y="824230"/>
                    <a:pt x="1192530" y="704850"/>
                  </a:cubicBezTo>
                  <a:cubicBezTo>
                    <a:pt x="1131570" y="562610"/>
                    <a:pt x="991870" y="469900"/>
                    <a:pt x="836930" y="469900"/>
                  </a:cubicBezTo>
                  <a:cubicBezTo>
                    <a:pt x="681990" y="469900"/>
                    <a:pt x="543560" y="562610"/>
                    <a:pt x="482600" y="704850"/>
                  </a:cubicBezTo>
                  <a:cubicBezTo>
                    <a:pt x="445770" y="793750"/>
                    <a:pt x="358140" y="848360"/>
                    <a:pt x="266700" y="848360"/>
                  </a:cubicBezTo>
                  <a:close/>
                </a:path>
              </a:pathLst>
            </a:custGeom>
            <a:solidFill>
              <a:srgbClr val="F2BC2A"/>
            </a:solidFill>
          </p:spPr>
        </p:sp>
      </p:grpSp>
      <p:sp>
        <p:nvSpPr>
          <p:cNvPr name="Freeform 41" id="41"/>
          <p:cNvSpPr/>
          <p:nvPr/>
        </p:nvSpPr>
        <p:spPr>
          <a:xfrm flipH="false" flipV="false" rot="0">
            <a:off x="2748353" y="7888147"/>
            <a:ext cx="238202" cy="236037"/>
          </a:xfrm>
          <a:custGeom>
            <a:avLst/>
            <a:gdLst/>
            <a:ahLst/>
            <a:cxnLst/>
            <a:rect r="r" b="b" t="t" l="l"/>
            <a:pathLst>
              <a:path h="236037" w="238202">
                <a:moveTo>
                  <a:pt x="0" y="0"/>
                </a:moveTo>
                <a:lnTo>
                  <a:pt x="238203" y="0"/>
                </a:lnTo>
                <a:lnTo>
                  <a:pt x="238203" y="236037"/>
                </a:lnTo>
                <a:lnTo>
                  <a:pt x="0" y="236037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42" id="42"/>
          <p:cNvGrpSpPr/>
          <p:nvPr/>
        </p:nvGrpSpPr>
        <p:grpSpPr>
          <a:xfrm rot="0">
            <a:off x="14170004" y="614952"/>
            <a:ext cx="252393" cy="252393"/>
            <a:chOff x="0" y="0"/>
            <a:chExt cx="6350000" cy="6350000"/>
          </a:xfrm>
        </p:grpSpPr>
        <p:sp>
          <p:nvSpPr>
            <p:cNvPr name="Freeform 43" id="43"/>
            <p:cNvSpPr/>
            <p:nvPr/>
          </p:nvSpPr>
          <p:spPr>
            <a:xfrm flipH="false" flipV="false" rot="0">
              <a:off x="0" y="0"/>
              <a:ext cx="6350000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1AB5DB"/>
            </a:solidFill>
          </p:spPr>
        </p:sp>
      </p:grpSp>
      <p:grpSp>
        <p:nvGrpSpPr>
          <p:cNvPr name="Group 44" id="44"/>
          <p:cNvGrpSpPr/>
          <p:nvPr/>
        </p:nvGrpSpPr>
        <p:grpSpPr>
          <a:xfrm rot="0">
            <a:off x="2102176" y="1987440"/>
            <a:ext cx="229651" cy="229651"/>
            <a:chOff x="0" y="0"/>
            <a:chExt cx="6350000" cy="6350000"/>
          </a:xfrm>
        </p:grpSpPr>
        <p:sp>
          <p:nvSpPr>
            <p:cNvPr name="Freeform 45" id="45"/>
            <p:cNvSpPr/>
            <p:nvPr/>
          </p:nvSpPr>
          <p:spPr>
            <a:xfrm flipH="false" flipV="false" rot="0">
              <a:off x="0" y="0"/>
              <a:ext cx="6350000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1AB5DB"/>
            </a:solidFill>
          </p:spPr>
        </p:sp>
      </p:grpSp>
      <p:grpSp>
        <p:nvGrpSpPr>
          <p:cNvPr name="Group 46" id="46"/>
          <p:cNvGrpSpPr>
            <a:grpSpLocks noChangeAspect="true"/>
          </p:cNvGrpSpPr>
          <p:nvPr/>
        </p:nvGrpSpPr>
        <p:grpSpPr>
          <a:xfrm rot="-921396">
            <a:off x="16540798" y="9558525"/>
            <a:ext cx="547777" cy="288577"/>
            <a:chOff x="0" y="0"/>
            <a:chExt cx="1610360" cy="848360"/>
          </a:xfrm>
        </p:grpSpPr>
        <p:sp>
          <p:nvSpPr>
            <p:cNvPr name="Freeform 47" id="47"/>
            <p:cNvSpPr/>
            <p:nvPr/>
          </p:nvSpPr>
          <p:spPr>
            <a:xfrm flipH="false" flipV="false" rot="0">
              <a:off x="-31750" y="0"/>
              <a:ext cx="1675130" cy="880110"/>
            </a:xfrm>
            <a:custGeom>
              <a:avLst/>
              <a:gdLst/>
              <a:ahLst/>
              <a:cxnLst/>
              <a:rect r="r" b="b" t="t" l="l"/>
              <a:pathLst>
                <a:path h="880110" w="1675130">
                  <a:moveTo>
                    <a:pt x="266700" y="848360"/>
                  </a:moveTo>
                  <a:cubicBezTo>
                    <a:pt x="236220" y="848360"/>
                    <a:pt x="205740" y="842010"/>
                    <a:pt x="175260" y="829310"/>
                  </a:cubicBezTo>
                  <a:cubicBezTo>
                    <a:pt x="55880" y="778510"/>
                    <a:pt x="0" y="641350"/>
                    <a:pt x="50800" y="521970"/>
                  </a:cubicBezTo>
                  <a:cubicBezTo>
                    <a:pt x="184150" y="204470"/>
                    <a:pt x="492760" y="0"/>
                    <a:pt x="836930" y="0"/>
                  </a:cubicBezTo>
                  <a:cubicBezTo>
                    <a:pt x="1181100" y="0"/>
                    <a:pt x="1489710" y="204470"/>
                    <a:pt x="1624330" y="521970"/>
                  </a:cubicBezTo>
                  <a:cubicBezTo>
                    <a:pt x="1675130" y="641350"/>
                    <a:pt x="1619250" y="779780"/>
                    <a:pt x="1499870" y="829310"/>
                  </a:cubicBezTo>
                  <a:cubicBezTo>
                    <a:pt x="1380490" y="880110"/>
                    <a:pt x="1242060" y="824230"/>
                    <a:pt x="1192530" y="704850"/>
                  </a:cubicBezTo>
                  <a:cubicBezTo>
                    <a:pt x="1131570" y="562610"/>
                    <a:pt x="991870" y="469900"/>
                    <a:pt x="836930" y="469900"/>
                  </a:cubicBezTo>
                  <a:cubicBezTo>
                    <a:pt x="681990" y="469900"/>
                    <a:pt x="543560" y="562610"/>
                    <a:pt x="482600" y="704850"/>
                  </a:cubicBezTo>
                  <a:cubicBezTo>
                    <a:pt x="445770" y="793750"/>
                    <a:pt x="358140" y="848360"/>
                    <a:pt x="266700" y="848360"/>
                  </a:cubicBezTo>
                  <a:close/>
                </a:path>
              </a:pathLst>
            </a:custGeom>
            <a:solidFill>
              <a:srgbClr val="F2BC2A"/>
            </a:solidFill>
          </p:spPr>
        </p:sp>
      </p:grpSp>
      <p:sp>
        <p:nvSpPr>
          <p:cNvPr name="Freeform 48" id="48"/>
          <p:cNvSpPr/>
          <p:nvPr/>
        </p:nvSpPr>
        <p:spPr>
          <a:xfrm flipH="false" flipV="false" rot="432686">
            <a:off x="2912608" y="-670724"/>
            <a:ext cx="2225071" cy="2156296"/>
          </a:xfrm>
          <a:custGeom>
            <a:avLst/>
            <a:gdLst/>
            <a:ahLst/>
            <a:cxnLst/>
            <a:rect r="r" b="b" t="t" l="l"/>
            <a:pathLst>
              <a:path h="2156296" w="2225071">
                <a:moveTo>
                  <a:pt x="0" y="0"/>
                </a:moveTo>
                <a:lnTo>
                  <a:pt x="2225071" y="0"/>
                </a:lnTo>
                <a:lnTo>
                  <a:pt x="2225071" y="2156296"/>
                </a:lnTo>
                <a:lnTo>
                  <a:pt x="0" y="2156296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9" id="49"/>
          <p:cNvSpPr/>
          <p:nvPr/>
        </p:nvSpPr>
        <p:spPr>
          <a:xfrm flipH="false" flipV="false" rot="1153974">
            <a:off x="15418170" y="8432300"/>
            <a:ext cx="635916" cy="2347340"/>
          </a:xfrm>
          <a:custGeom>
            <a:avLst/>
            <a:gdLst/>
            <a:ahLst/>
            <a:cxnLst/>
            <a:rect r="r" b="b" t="t" l="l"/>
            <a:pathLst>
              <a:path h="2347340" w="635916">
                <a:moveTo>
                  <a:pt x="0" y="0"/>
                </a:moveTo>
                <a:lnTo>
                  <a:pt x="635916" y="0"/>
                </a:lnTo>
                <a:lnTo>
                  <a:pt x="635916" y="2347339"/>
                </a:lnTo>
                <a:lnTo>
                  <a:pt x="0" y="2347339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0" id="50"/>
          <p:cNvSpPr/>
          <p:nvPr/>
        </p:nvSpPr>
        <p:spPr>
          <a:xfrm flipH="false" flipV="false" rot="-842482">
            <a:off x="3931404" y="8366112"/>
            <a:ext cx="1054904" cy="2072133"/>
          </a:xfrm>
          <a:custGeom>
            <a:avLst/>
            <a:gdLst/>
            <a:ahLst/>
            <a:cxnLst/>
            <a:rect r="r" b="b" t="t" l="l"/>
            <a:pathLst>
              <a:path h="2072133" w="1054904">
                <a:moveTo>
                  <a:pt x="0" y="0"/>
                </a:moveTo>
                <a:lnTo>
                  <a:pt x="1054904" y="0"/>
                </a:lnTo>
                <a:lnTo>
                  <a:pt x="1054904" y="2072132"/>
                </a:lnTo>
                <a:lnTo>
                  <a:pt x="0" y="2072132"/>
                </a:lnTo>
                <a:lnTo>
                  <a:pt x="0" y="0"/>
                </a:lnTo>
                <a:close/>
              </a:path>
            </a:pathLst>
          </a:custGeom>
          <a:blipFill>
            <a:blip r:embed="rId29">
              <a:extLst>
                <a:ext uri="{96DAC541-7B7A-43D3-8B79-37D633B846F1}">
                  <asvg:svgBlip xmlns:asvg="http://schemas.microsoft.com/office/drawing/2016/SVG/main" r:embed="rId3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1" id="51"/>
          <p:cNvSpPr/>
          <p:nvPr/>
        </p:nvSpPr>
        <p:spPr>
          <a:xfrm flipH="false" flipV="false" rot="0">
            <a:off x="5649993" y="9347076"/>
            <a:ext cx="464062" cy="471782"/>
          </a:xfrm>
          <a:custGeom>
            <a:avLst/>
            <a:gdLst/>
            <a:ahLst/>
            <a:cxnLst/>
            <a:rect r="r" b="b" t="t" l="l"/>
            <a:pathLst>
              <a:path h="471782" w="464062">
                <a:moveTo>
                  <a:pt x="0" y="0"/>
                </a:moveTo>
                <a:lnTo>
                  <a:pt x="464062" y="0"/>
                </a:lnTo>
                <a:lnTo>
                  <a:pt x="464062" y="471782"/>
                </a:lnTo>
                <a:lnTo>
                  <a:pt x="0" y="471782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2" id="52"/>
          <p:cNvSpPr/>
          <p:nvPr/>
        </p:nvSpPr>
        <p:spPr>
          <a:xfrm flipH="false" flipV="false" rot="-684765">
            <a:off x="13333465" y="8957720"/>
            <a:ext cx="850155" cy="1508339"/>
          </a:xfrm>
          <a:custGeom>
            <a:avLst/>
            <a:gdLst/>
            <a:ahLst/>
            <a:cxnLst/>
            <a:rect r="r" b="b" t="t" l="l"/>
            <a:pathLst>
              <a:path h="1508339" w="850155">
                <a:moveTo>
                  <a:pt x="0" y="0"/>
                </a:moveTo>
                <a:lnTo>
                  <a:pt x="850155" y="0"/>
                </a:lnTo>
                <a:lnTo>
                  <a:pt x="850155" y="1508339"/>
                </a:lnTo>
                <a:lnTo>
                  <a:pt x="0" y="1508339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3" id="53"/>
          <p:cNvSpPr/>
          <p:nvPr/>
        </p:nvSpPr>
        <p:spPr>
          <a:xfrm flipH="false" flipV="false" rot="0">
            <a:off x="280356" y="9140282"/>
            <a:ext cx="238202" cy="236037"/>
          </a:xfrm>
          <a:custGeom>
            <a:avLst/>
            <a:gdLst/>
            <a:ahLst/>
            <a:cxnLst/>
            <a:rect r="r" b="b" t="t" l="l"/>
            <a:pathLst>
              <a:path h="236037" w="238202">
                <a:moveTo>
                  <a:pt x="0" y="0"/>
                </a:moveTo>
                <a:lnTo>
                  <a:pt x="238202" y="0"/>
                </a:lnTo>
                <a:lnTo>
                  <a:pt x="238202" y="236036"/>
                </a:lnTo>
                <a:lnTo>
                  <a:pt x="0" y="236036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4" id="54"/>
          <p:cNvSpPr/>
          <p:nvPr/>
        </p:nvSpPr>
        <p:spPr>
          <a:xfrm flipH="false" flipV="false" rot="0">
            <a:off x="14550558" y="1200069"/>
            <a:ext cx="464062" cy="471782"/>
          </a:xfrm>
          <a:custGeom>
            <a:avLst/>
            <a:gdLst/>
            <a:ahLst/>
            <a:cxnLst/>
            <a:rect r="r" b="b" t="t" l="l"/>
            <a:pathLst>
              <a:path h="471782" w="464062">
                <a:moveTo>
                  <a:pt x="0" y="0"/>
                </a:moveTo>
                <a:lnTo>
                  <a:pt x="464061" y="0"/>
                </a:lnTo>
                <a:lnTo>
                  <a:pt x="464061" y="471781"/>
                </a:lnTo>
                <a:lnTo>
                  <a:pt x="0" y="471781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55" id="55"/>
          <p:cNvGrpSpPr/>
          <p:nvPr/>
        </p:nvGrpSpPr>
        <p:grpSpPr>
          <a:xfrm rot="0">
            <a:off x="17374128" y="5789409"/>
            <a:ext cx="208069" cy="208069"/>
            <a:chOff x="0" y="0"/>
            <a:chExt cx="6350000" cy="6350000"/>
          </a:xfrm>
        </p:grpSpPr>
        <p:sp>
          <p:nvSpPr>
            <p:cNvPr name="Freeform 56" id="56"/>
            <p:cNvSpPr/>
            <p:nvPr/>
          </p:nvSpPr>
          <p:spPr>
            <a:xfrm flipH="false" flipV="false" rot="0">
              <a:off x="0" y="0"/>
              <a:ext cx="6350000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1AB5DB"/>
            </a:solidFill>
          </p:spPr>
        </p:sp>
      </p:grpSp>
      <p:sp>
        <p:nvSpPr>
          <p:cNvPr name="Freeform 57" id="57"/>
          <p:cNvSpPr/>
          <p:nvPr/>
        </p:nvSpPr>
        <p:spPr>
          <a:xfrm flipH="false" flipV="false" rot="0">
            <a:off x="14599093" y="8855697"/>
            <a:ext cx="548192" cy="491379"/>
          </a:xfrm>
          <a:custGeom>
            <a:avLst/>
            <a:gdLst/>
            <a:ahLst/>
            <a:cxnLst/>
            <a:rect r="r" b="b" t="t" l="l"/>
            <a:pathLst>
              <a:path h="491379" w="548192">
                <a:moveTo>
                  <a:pt x="0" y="0"/>
                </a:moveTo>
                <a:lnTo>
                  <a:pt x="548192" y="0"/>
                </a:lnTo>
                <a:lnTo>
                  <a:pt x="548192" y="491379"/>
                </a:lnTo>
                <a:lnTo>
                  <a:pt x="0" y="491379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8" id="58"/>
          <p:cNvSpPr/>
          <p:nvPr/>
        </p:nvSpPr>
        <p:spPr>
          <a:xfrm flipH="false" flipV="false" rot="-9414156">
            <a:off x="12901159" y="-655176"/>
            <a:ext cx="938638" cy="1962931"/>
          </a:xfrm>
          <a:custGeom>
            <a:avLst/>
            <a:gdLst/>
            <a:ahLst/>
            <a:cxnLst/>
            <a:rect r="r" b="b" t="t" l="l"/>
            <a:pathLst>
              <a:path h="1962931" w="938638">
                <a:moveTo>
                  <a:pt x="0" y="0"/>
                </a:moveTo>
                <a:lnTo>
                  <a:pt x="938638" y="0"/>
                </a:lnTo>
                <a:lnTo>
                  <a:pt x="938638" y="1962931"/>
                </a:lnTo>
                <a:lnTo>
                  <a:pt x="0" y="196293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9" id="59"/>
          <p:cNvSpPr/>
          <p:nvPr/>
        </p:nvSpPr>
        <p:spPr>
          <a:xfrm flipH="false" flipV="false" rot="0">
            <a:off x="5565863" y="375966"/>
            <a:ext cx="548192" cy="491379"/>
          </a:xfrm>
          <a:custGeom>
            <a:avLst/>
            <a:gdLst/>
            <a:ahLst/>
            <a:cxnLst/>
            <a:rect r="r" b="b" t="t" l="l"/>
            <a:pathLst>
              <a:path h="491379" w="548192">
                <a:moveTo>
                  <a:pt x="0" y="0"/>
                </a:moveTo>
                <a:lnTo>
                  <a:pt x="548192" y="0"/>
                </a:lnTo>
                <a:lnTo>
                  <a:pt x="548192" y="491379"/>
                </a:lnTo>
                <a:lnTo>
                  <a:pt x="0" y="491379"/>
                </a:lnTo>
                <a:lnTo>
                  <a:pt x="0" y="0"/>
                </a:lnTo>
                <a:close/>
              </a:path>
            </a:pathLst>
          </a:custGeom>
          <a:blipFill>
            <a:blip r:embed="rId31">
              <a:extLst>
                <a:ext uri="{96DAC541-7B7A-43D3-8B79-37D633B846F1}">
                  <asvg:svgBlip xmlns:asvg="http://schemas.microsoft.com/office/drawing/2016/SVG/main" r:embed="rId3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0" id="60"/>
          <p:cNvSpPr/>
          <p:nvPr/>
        </p:nvSpPr>
        <p:spPr>
          <a:xfrm flipH="false" flipV="false" rot="4678159">
            <a:off x="12300890" y="9540296"/>
            <a:ext cx="433498" cy="411429"/>
          </a:xfrm>
          <a:custGeom>
            <a:avLst/>
            <a:gdLst/>
            <a:ahLst/>
            <a:cxnLst/>
            <a:rect r="r" b="b" t="t" l="l"/>
            <a:pathLst>
              <a:path h="411429" w="433498">
                <a:moveTo>
                  <a:pt x="0" y="0"/>
                </a:moveTo>
                <a:lnTo>
                  <a:pt x="433498" y="0"/>
                </a:lnTo>
                <a:lnTo>
                  <a:pt x="433498" y="411429"/>
                </a:lnTo>
                <a:lnTo>
                  <a:pt x="0" y="411429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61" id="61"/>
          <p:cNvGrpSpPr/>
          <p:nvPr/>
        </p:nvGrpSpPr>
        <p:grpSpPr>
          <a:xfrm rot="0">
            <a:off x="12018872" y="362559"/>
            <a:ext cx="252393" cy="252393"/>
            <a:chOff x="0" y="0"/>
            <a:chExt cx="6350000" cy="6350000"/>
          </a:xfrm>
        </p:grpSpPr>
        <p:sp>
          <p:nvSpPr>
            <p:cNvPr name="Freeform 62" id="62"/>
            <p:cNvSpPr/>
            <p:nvPr/>
          </p:nvSpPr>
          <p:spPr>
            <a:xfrm flipH="false" flipV="false" rot="0">
              <a:off x="0" y="0"/>
              <a:ext cx="6350000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65C7E"/>
            </a:solidFill>
          </p:spPr>
        </p:sp>
      </p:grpSp>
      <p:grpSp>
        <p:nvGrpSpPr>
          <p:cNvPr name="Group 63" id="63"/>
          <p:cNvGrpSpPr/>
          <p:nvPr/>
        </p:nvGrpSpPr>
        <p:grpSpPr>
          <a:xfrm rot="0">
            <a:off x="5746882" y="1692685"/>
            <a:ext cx="6794236" cy="1358633"/>
            <a:chOff x="0" y="0"/>
            <a:chExt cx="1789428" cy="357829"/>
          </a:xfrm>
        </p:grpSpPr>
        <p:sp>
          <p:nvSpPr>
            <p:cNvPr name="Freeform 64" id="64"/>
            <p:cNvSpPr/>
            <p:nvPr/>
          </p:nvSpPr>
          <p:spPr>
            <a:xfrm flipH="false" flipV="false" rot="0">
              <a:off x="0" y="0"/>
              <a:ext cx="1789428" cy="357829"/>
            </a:xfrm>
            <a:custGeom>
              <a:avLst/>
              <a:gdLst/>
              <a:ahLst/>
              <a:cxnLst/>
              <a:rect r="r" b="b" t="t" l="l"/>
              <a:pathLst>
                <a:path h="357829" w="1789428">
                  <a:moveTo>
                    <a:pt x="25069" y="0"/>
                  </a:moveTo>
                  <a:lnTo>
                    <a:pt x="1764360" y="0"/>
                  </a:lnTo>
                  <a:cubicBezTo>
                    <a:pt x="1771008" y="0"/>
                    <a:pt x="1777385" y="2641"/>
                    <a:pt x="1782086" y="7342"/>
                  </a:cubicBezTo>
                  <a:cubicBezTo>
                    <a:pt x="1786787" y="12044"/>
                    <a:pt x="1789428" y="18420"/>
                    <a:pt x="1789428" y="25069"/>
                  </a:cubicBezTo>
                  <a:lnTo>
                    <a:pt x="1789428" y="332761"/>
                  </a:lnTo>
                  <a:cubicBezTo>
                    <a:pt x="1789428" y="346606"/>
                    <a:pt x="1778205" y="357829"/>
                    <a:pt x="1764360" y="357829"/>
                  </a:cubicBezTo>
                  <a:lnTo>
                    <a:pt x="25069" y="357829"/>
                  </a:lnTo>
                  <a:cubicBezTo>
                    <a:pt x="11224" y="357829"/>
                    <a:pt x="0" y="346606"/>
                    <a:pt x="0" y="332761"/>
                  </a:cubicBezTo>
                  <a:lnTo>
                    <a:pt x="0" y="25069"/>
                  </a:lnTo>
                  <a:cubicBezTo>
                    <a:pt x="0" y="11224"/>
                    <a:pt x="11224" y="0"/>
                    <a:pt x="25069" y="0"/>
                  </a:cubicBezTo>
                  <a:close/>
                </a:path>
              </a:pathLst>
            </a:custGeom>
            <a:solidFill>
              <a:srgbClr val="F2BC2A"/>
            </a:solidFill>
          </p:spPr>
        </p:sp>
        <p:sp>
          <p:nvSpPr>
            <p:cNvPr name="TextBox 65" id="65"/>
            <p:cNvSpPr txBox="true"/>
            <p:nvPr/>
          </p:nvSpPr>
          <p:spPr>
            <a:xfrm>
              <a:off x="0" y="-57150"/>
              <a:ext cx="1789428" cy="414979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801"/>
                </a:lnSpc>
              </a:pPr>
            </a:p>
          </p:txBody>
        </p:sp>
      </p:grpSp>
      <p:sp>
        <p:nvSpPr>
          <p:cNvPr name="Freeform 66" id="66"/>
          <p:cNvSpPr/>
          <p:nvPr/>
        </p:nvSpPr>
        <p:spPr>
          <a:xfrm flipH="false" flipV="false" rot="0">
            <a:off x="6059182" y="1866615"/>
            <a:ext cx="753764" cy="1061639"/>
          </a:xfrm>
          <a:custGeom>
            <a:avLst/>
            <a:gdLst/>
            <a:ahLst/>
            <a:cxnLst/>
            <a:rect r="r" b="b" t="t" l="l"/>
            <a:pathLst>
              <a:path h="1061639" w="753764">
                <a:moveTo>
                  <a:pt x="0" y="0"/>
                </a:moveTo>
                <a:lnTo>
                  <a:pt x="753764" y="0"/>
                </a:lnTo>
                <a:lnTo>
                  <a:pt x="753764" y="1061639"/>
                </a:lnTo>
                <a:lnTo>
                  <a:pt x="0" y="1061639"/>
                </a:lnTo>
                <a:lnTo>
                  <a:pt x="0" y="0"/>
                </a:lnTo>
                <a:close/>
              </a:path>
            </a:pathLst>
          </a:custGeom>
          <a:blipFill>
            <a:blip r:embed="rId33"/>
            <a:stretch>
              <a:fillRect l="0" t="0" r="0" b="0"/>
            </a:stretch>
          </a:blipFill>
        </p:spPr>
      </p:sp>
      <p:grpSp>
        <p:nvGrpSpPr>
          <p:cNvPr name="Group 67" id="67"/>
          <p:cNvGrpSpPr/>
          <p:nvPr/>
        </p:nvGrpSpPr>
        <p:grpSpPr>
          <a:xfrm rot="0">
            <a:off x="5709930" y="6492778"/>
            <a:ext cx="6794236" cy="1358633"/>
            <a:chOff x="0" y="0"/>
            <a:chExt cx="1789428" cy="357829"/>
          </a:xfrm>
        </p:grpSpPr>
        <p:sp>
          <p:nvSpPr>
            <p:cNvPr name="Freeform 68" id="68"/>
            <p:cNvSpPr/>
            <p:nvPr/>
          </p:nvSpPr>
          <p:spPr>
            <a:xfrm flipH="false" flipV="false" rot="0">
              <a:off x="0" y="0"/>
              <a:ext cx="1789428" cy="357829"/>
            </a:xfrm>
            <a:custGeom>
              <a:avLst/>
              <a:gdLst/>
              <a:ahLst/>
              <a:cxnLst/>
              <a:rect r="r" b="b" t="t" l="l"/>
              <a:pathLst>
                <a:path h="357829" w="1789428">
                  <a:moveTo>
                    <a:pt x="25069" y="0"/>
                  </a:moveTo>
                  <a:lnTo>
                    <a:pt x="1764360" y="0"/>
                  </a:lnTo>
                  <a:cubicBezTo>
                    <a:pt x="1771008" y="0"/>
                    <a:pt x="1777385" y="2641"/>
                    <a:pt x="1782086" y="7342"/>
                  </a:cubicBezTo>
                  <a:cubicBezTo>
                    <a:pt x="1786787" y="12044"/>
                    <a:pt x="1789428" y="18420"/>
                    <a:pt x="1789428" y="25069"/>
                  </a:cubicBezTo>
                  <a:lnTo>
                    <a:pt x="1789428" y="332761"/>
                  </a:lnTo>
                  <a:cubicBezTo>
                    <a:pt x="1789428" y="346606"/>
                    <a:pt x="1778205" y="357829"/>
                    <a:pt x="1764360" y="357829"/>
                  </a:cubicBezTo>
                  <a:lnTo>
                    <a:pt x="25069" y="357829"/>
                  </a:lnTo>
                  <a:cubicBezTo>
                    <a:pt x="11224" y="357829"/>
                    <a:pt x="0" y="346606"/>
                    <a:pt x="0" y="332761"/>
                  </a:cubicBezTo>
                  <a:lnTo>
                    <a:pt x="0" y="25069"/>
                  </a:lnTo>
                  <a:cubicBezTo>
                    <a:pt x="0" y="11224"/>
                    <a:pt x="11224" y="0"/>
                    <a:pt x="25069" y="0"/>
                  </a:cubicBezTo>
                  <a:close/>
                </a:path>
              </a:pathLst>
            </a:custGeom>
            <a:solidFill>
              <a:srgbClr val="D4D2CF"/>
            </a:solidFill>
          </p:spPr>
        </p:sp>
        <p:sp>
          <p:nvSpPr>
            <p:cNvPr name="TextBox 69" id="69"/>
            <p:cNvSpPr txBox="true"/>
            <p:nvPr/>
          </p:nvSpPr>
          <p:spPr>
            <a:xfrm>
              <a:off x="0" y="-57150"/>
              <a:ext cx="1789428" cy="414979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801"/>
                </a:lnSpc>
              </a:pPr>
            </a:p>
          </p:txBody>
        </p:sp>
      </p:grpSp>
      <p:sp>
        <p:nvSpPr>
          <p:cNvPr name="Freeform 70" id="70"/>
          <p:cNvSpPr/>
          <p:nvPr/>
        </p:nvSpPr>
        <p:spPr>
          <a:xfrm flipH="false" flipV="false" rot="0">
            <a:off x="6059182" y="6594643"/>
            <a:ext cx="694385" cy="1154903"/>
          </a:xfrm>
          <a:custGeom>
            <a:avLst/>
            <a:gdLst/>
            <a:ahLst/>
            <a:cxnLst/>
            <a:rect r="r" b="b" t="t" l="l"/>
            <a:pathLst>
              <a:path h="1154903" w="694385">
                <a:moveTo>
                  <a:pt x="0" y="0"/>
                </a:moveTo>
                <a:lnTo>
                  <a:pt x="694385" y="0"/>
                </a:lnTo>
                <a:lnTo>
                  <a:pt x="694385" y="1154903"/>
                </a:lnTo>
                <a:lnTo>
                  <a:pt x="0" y="1154903"/>
                </a:lnTo>
                <a:lnTo>
                  <a:pt x="0" y="0"/>
                </a:lnTo>
                <a:close/>
              </a:path>
            </a:pathLst>
          </a:custGeom>
          <a:blipFill>
            <a:blip r:embed="rId34"/>
            <a:stretch>
              <a:fillRect l="0" t="0" r="0" b="0"/>
            </a:stretch>
          </a:blipFill>
        </p:spPr>
      </p:sp>
      <p:sp>
        <p:nvSpPr>
          <p:cNvPr name="TextBox 71" id="71"/>
          <p:cNvSpPr txBox="true"/>
          <p:nvPr/>
        </p:nvSpPr>
        <p:spPr>
          <a:xfrm rot="0">
            <a:off x="7270120" y="1822188"/>
            <a:ext cx="5137648" cy="114228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2971"/>
              </a:lnSpc>
              <a:spcBef>
                <a:spcPct val="0"/>
              </a:spcBef>
            </a:pPr>
            <a:r>
              <a:rPr lang="en-US" sz="2971" spc="374">
                <a:solidFill>
                  <a:srgbClr val="00030A"/>
                </a:solidFill>
                <a:latin typeface="Handy Casual"/>
                <a:ea typeface="Handy Casual"/>
                <a:cs typeface="Handy Casual"/>
                <a:sym typeface="Handy Casual"/>
              </a:rPr>
              <a:t>I Liceum Ogólnokształcące z Oddziałami Dwujęzycznymi im. Jana Długosza w Nowym Sączu</a:t>
            </a:r>
          </a:p>
        </p:txBody>
      </p:sp>
      <p:sp>
        <p:nvSpPr>
          <p:cNvPr name="TextBox 72" id="72"/>
          <p:cNvSpPr txBox="true"/>
          <p:nvPr/>
        </p:nvSpPr>
        <p:spPr>
          <a:xfrm rot="0">
            <a:off x="9107048" y="2913230"/>
            <a:ext cx="0" cy="159904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0"/>
              </a:lnSpc>
              <a:spcBef>
                <a:spcPts val="0"/>
              </a:spcBef>
            </a:pPr>
          </a:p>
        </p:txBody>
      </p:sp>
      <p:sp>
        <p:nvSpPr>
          <p:cNvPr name="TextBox 73" id="73"/>
          <p:cNvSpPr txBox="true"/>
          <p:nvPr/>
        </p:nvSpPr>
        <p:spPr>
          <a:xfrm rot="0">
            <a:off x="7460637" y="6881201"/>
            <a:ext cx="4352925" cy="51511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158"/>
              </a:lnSpc>
              <a:spcBef>
                <a:spcPct val="0"/>
              </a:spcBef>
            </a:pPr>
            <a:r>
              <a:rPr lang="en-US" sz="2970">
                <a:solidFill>
                  <a:srgbClr val="000000"/>
                </a:solidFill>
                <a:latin typeface="Handy Casual"/>
                <a:ea typeface="Handy Casual"/>
                <a:cs typeface="Handy Casual"/>
                <a:sym typeface="Handy Casual"/>
              </a:rPr>
              <a:t>Uniwersytet Jagielloński w Krakowie</a:t>
            </a:r>
          </a:p>
        </p:txBody>
      </p: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5400000">
            <a:off x="4000500" y="-4000500"/>
            <a:ext cx="10287000" cy="18288000"/>
          </a:xfrm>
          <a:custGeom>
            <a:avLst/>
            <a:gdLst/>
            <a:ahLst/>
            <a:cxnLst/>
            <a:rect r="r" b="b" t="t" l="l"/>
            <a:pathLst>
              <a:path h="18288000" w="10287000">
                <a:moveTo>
                  <a:pt x="0" y="18288000"/>
                </a:moveTo>
                <a:lnTo>
                  <a:pt x="0" y="0"/>
                </a:lnTo>
                <a:lnTo>
                  <a:pt x="10287000" y="0"/>
                </a:lnTo>
                <a:lnTo>
                  <a:pt x="10287000" y="18288000"/>
                </a:lnTo>
                <a:lnTo>
                  <a:pt x="0" y="18288000"/>
                </a:lnTo>
                <a:close/>
              </a:path>
            </a:pathLst>
          </a:custGeom>
          <a:blipFill>
            <a:blip r:embed="rId2"/>
            <a:stretch>
              <a:fillRect l="-9222" t="0" r="-9222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-899186" y="-563673"/>
            <a:ext cx="1425183" cy="11403846"/>
            <a:chOff x="0" y="0"/>
            <a:chExt cx="356429" cy="2852028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356429" cy="2852028"/>
            </a:xfrm>
            <a:custGeom>
              <a:avLst/>
              <a:gdLst/>
              <a:ahLst/>
              <a:cxnLst/>
              <a:rect r="r" b="b" t="t" l="l"/>
              <a:pathLst>
                <a:path h="2852028" w="356429">
                  <a:moveTo>
                    <a:pt x="0" y="0"/>
                  </a:moveTo>
                  <a:lnTo>
                    <a:pt x="356429" y="0"/>
                  </a:lnTo>
                  <a:lnTo>
                    <a:pt x="356429" y="2852028"/>
                  </a:lnTo>
                  <a:lnTo>
                    <a:pt x="0" y="2852028"/>
                  </a:lnTo>
                  <a:close/>
                </a:path>
              </a:pathLst>
            </a:custGeom>
            <a:solidFill>
              <a:srgbClr val="00AD9C"/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0" y="-57150"/>
              <a:ext cx="356429" cy="2909178"/>
            </a:xfrm>
            <a:prstGeom prst="rect">
              <a:avLst/>
            </a:prstGeom>
          </p:spPr>
          <p:txBody>
            <a:bodyPr anchor="ctr" rtlCol="false" tIns="53498" lIns="53498" bIns="53498" rIns="53498"/>
            <a:lstStyle/>
            <a:p>
              <a:pPr algn="ctr">
                <a:lnSpc>
                  <a:spcPts val="2801"/>
                </a:lnSpc>
              </a:pPr>
            </a:p>
          </p:txBody>
        </p:sp>
      </p:grpSp>
      <p:grpSp>
        <p:nvGrpSpPr>
          <p:cNvPr name="Group 6" id="6"/>
          <p:cNvGrpSpPr/>
          <p:nvPr/>
        </p:nvGrpSpPr>
        <p:grpSpPr>
          <a:xfrm rot="0">
            <a:off x="17762003" y="-563673"/>
            <a:ext cx="1425183" cy="11403846"/>
            <a:chOff x="0" y="0"/>
            <a:chExt cx="356429" cy="2852028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356429" cy="2852028"/>
            </a:xfrm>
            <a:custGeom>
              <a:avLst/>
              <a:gdLst/>
              <a:ahLst/>
              <a:cxnLst/>
              <a:rect r="r" b="b" t="t" l="l"/>
              <a:pathLst>
                <a:path h="2852028" w="356429">
                  <a:moveTo>
                    <a:pt x="0" y="0"/>
                  </a:moveTo>
                  <a:lnTo>
                    <a:pt x="356429" y="0"/>
                  </a:lnTo>
                  <a:lnTo>
                    <a:pt x="356429" y="2852028"/>
                  </a:lnTo>
                  <a:lnTo>
                    <a:pt x="0" y="2852028"/>
                  </a:lnTo>
                  <a:close/>
                </a:path>
              </a:pathLst>
            </a:custGeom>
            <a:solidFill>
              <a:srgbClr val="00AD9C"/>
            </a:solidFill>
          </p:spPr>
        </p:sp>
        <p:sp>
          <p:nvSpPr>
            <p:cNvPr name="TextBox 8" id="8"/>
            <p:cNvSpPr txBox="true"/>
            <p:nvPr/>
          </p:nvSpPr>
          <p:spPr>
            <a:xfrm>
              <a:off x="0" y="-57150"/>
              <a:ext cx="356429" cy="2909178"/>
            </a:xfrm>
            <a:prstGeom prst="rect">
              <a:avLst/>
            </a:prstGeom>
          </p:spPr>
          <p:txBody>
            <a:bodyPr anchor="ctr" rtlCol="false" tIns="53498" lIns="53498" bIns="53498" rIns="53498"/>
            <a:lstStyle/>
            <a:p>
              <a:pPr algn="ctr">
                <a:lnSpc>
                  <a:spcPts val="2801"/>
                </a:lnSpc>
              </a:pPr>
            </a:p>
          </p:txBody>
        </p:sp>
      </p:grpSp>
      <p:sp>
        <p:nvSpPr>
          <p:cNvPr name="Freeform 9" id="9"/>
          <p:cNvSpPr/>
          <p:nvPr/>
        </p:nvSpPr>
        <p:spPr>
          <a:xfrm flipH="false" flipV="false" rot="0">
            <a:off x="437424" y="565319"/>
            <a:ext cx="17324579" cy="9156361"/>
          </a:xfrm>
          <a:custGeom>
            <a:avLst/>
            <a:gdLst/>
            <a:ahLst/>
            <a:cxnLst/>
            <a:rect r="r" b="b" t="t" l="l"/>
            <a:pathLst>
              <a:path h="9156361" w="17324579">
                <a:moveTo>
                  <a:pt x="0" y="0"/>
                </a:moveTo>
                <a:lnTo>
                  <a:pt x="17324579" y="0"/>
                </a:lnTo>
                <a:lnTo>
                  <a:pt x="17324579" y="9156362"/>
                </a:lnTo>
                <a:lnTo>
                  <a:pt x="0" y="915636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-20953" r="0" b="-20953"/>
            </a:stretch>
          </a:blipFill>
        </p:spPr>
      </p:sp>
      <p:grpSp>
        <p:nvGrpSpPr>
          <p:cNvPr name="Group 10" id="10"/>
          <p:cNvGrpSpPr/>
          <p:nvPr/>
        </p:nvGrpSpPr>
        <p:grpSpPr>
          <a:xfrm rot="5400000">
            <a:off x="8701644" y="-9748102"/>
            <a:ext cx="1425183" cy="19201660"/>
            <a:chOff x="0" y="0"/>
            <a:chExt cx="356429" cy="4802210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356429" cy="4802210"/>
            </a:xfrm>
            <a:custGeom>
              <a:avLst/>
              <a:gdLst/>
              <a:ahLst/>
              <a:cxnLst/>
              <a:rect r="r" b="b" t="t" l="l"/>
              <a:pathLst>
                <a:path h="4802210" w="356429">
                  <a:moveTo>
                    <a:pt x="0" y="0"/>
                  </a:moveTo>
                  <a:lnTo>
                    <a:pt x="356429" y="0"/>
                  </a:lnTo>
                  <a:lnTo>
                    <a:pt x="356429" y="4802210"/>
                  </a:lnTo>
                  <a:lnTo>
                    <a:pt x="0" y="4802210"/>
                  </a:lnTo>
                  <a:close/>
                </a:path>
              </a:pathLst>
            </a:custGeom>
            <a:solidFill>
              <a:srgbClr val="00AD9C"/>
            </a:solidFill>
          </p:spPr>
        </p:sp>
        <p:sp>
          <p:nvSpPr>
            <p:cNvPr name="TextBox 12" id="12"/>
            <p:cNvSpPr txBox="true"/>
            <p:nvPr/>
          </p:nvSpPr>
          <p:spPr>
            <a:xfrm>
              <a:off x="0" y="-57150"/>
              <a:ext cx="356429" cy="4859360"/>
            </a:xfrm>
            <a:prstGeom prst="rect">
              <a:avLst/>
            </a:prstGeom>
          </p:spPr>
          <p:txBody>
            <a:bodyPr anchor="ctr" rtlCol="false" tIns="53498" lIns="53498" bIns="53498" rIns="53498"/>
            <a:lstStyle/>
            <a:p>
              <a:pPr algn="ctr">
                <a:lnSpc>
                  <a:spcPts val="2801"/>
                </a:lnSpc>
              </a:pPr>
            </a:p>
          </p:txBody>
        </p:sp>
      </p:grpSp>
      <p:grpSp>
        <p:nvGrpSpPr>
          <p:cNvPr name="Group 13" id="13"/>
          <p:cNvGrpSpPr/>
          <p:nvPr/>
        </p:nvGrpSpPr>
        <p:grpSpPr>
          <a:xfrm rot="5400000">
            <a:off x="8593028" y="833442"/>
            <a:ext cx="1425183" cy="19201660"/>
            <a:chOff x="0" y="0"/>
            <a:chExt cx="356429" cy="4802210"/>
          </a:xfrm>
        </p:grpSpPr>
        <p:sp>
          <p:nvSpPr>
            <p:cNvPr name="Freeform 14" id="14"/>
            <p:cNvSpPr/>
            <p:nvPr/>
          </p:nvSpPr>
          <p:spPr>
            <a:xfrm flipH="false" flipV="false" rot="0">
              <a:off x="0" y="0"/>
              <a:ext cx="356429" cy="4802210"/>
            </a:xfrm>
            <a:custGeom>
              <a:avLst/>
              <a:gdLst/>
              <a:ahLst/>
              <a:cxnLst/>
              <a:rect r="r" b="b" t="t" l="l"/>
              <a:pathLst>
                <a:path h="4802210" w="356429">
                  <a:moveTo>
                    <a:pt x="0" y="0"/>
                  </a:moveTo>
                  <a:lnTo>
                    <a:pt x="356429" y="0"/>
                  </a:lnTo>
                  <a:lnTo>
                    <a:pt x="356429" y="4802210"/>
                  </a:lnTo>
                  <a:lnTo>
                    <a:pt x="0" y="4802210"/>
                  </a:lnTo>
                  <a:close/>
                </a:path>
              </a:pathLst>
            </a:custGeom>
            <a:solidFill>
              <a:srgbClr val="00AD9C"/>
            </a:solidFill>
          </p:spPr>
        </p:sp>
        <p:sp>
          <p:nvSpPr>
            <p:cNvPr name="TextBox 15" id="15"/>
            <p:cNvSpPr txBox="true"/>
            <p:nvPr/>
          </p:nvSpPr>
          <p:spPr>
            <a:xfrm>
              <a:off x="0" y="-57150"/>
              <a:ext cx="356429" cy="4859360"/>
            </a:xfrm>
            <a:prstGeom prst="rect">
              <a:avLst/>
            </a:prstGeom>
          </p:spPr>
          <p:txBody>
            <a:bodyPr anchor="ctr" rtlCol="false" tIns="53498" lIns="53498" bIns="53498" rIns="53498"/>
            <a:lstStyle/>
            <a:p>
              <a:pPr algn="ctr">
                <a:lnSpc>
                  <a:spcPts val="2801"/>
                </a:lnSpc>
              </a:pPr>
            </a:p>
          </p:txBody>
        </p:sp>
      </p:grpSp>
      <p:sp>
        <p:nvSpPr>
          <p:cNvPr name="Freeform 16" id="16"/>
          <p:cNvSpPr/>
          <p:nvPr/>
        </p:nvSpPr>
        <p:spPr>
          <a:xfrm flipH="false" flipV="false" rot="542064">
            <a:off x="-87442" y="-297020"/>
            <a:ext cx="2436139" cy="2838721"/>
          </a:xfrm>
          <a:custGeom>
            <a:avLst/>
            <a:gdLst/>
            <a:ahLst/>
            <a:cxnLst/>
            <a:rect r="r" b="b" t="t" l="l"/>
            <a:pathLst>
              <a:path h="2838721" w="2436139">
                <a:moveTo>
                  <a:pt x="0" y="0"/>
                </a:moveTo>
                <a:lnTo>
                  <a:pt x="2436138" y="0"/>
                </a:lnTo>
                <a:lnTo>
                  <a:pt x="2436138" y="2838722"/>
                </a:lnTo>
                <a:lnTo>
                  <a:pt x="0" y="283872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7" id="17"/>
          <p:cNvSpPr/>
          <p:nvPr/>
        </p:nvSpPr>
        <p:spPr>
          <a:xfrm flipH="false" flipV="true" rot="-10325232">
            <a:off x="-571383" y="8235451"/>
            <a:ext cx="2736104" cy="2736104"/>
          </a:xfrm>
          <a:custGeom>
            <a:avLst/>
            <a:gdLst/>
            <a:ahLst/>
            <a:cxnLst/>
            <a:rect r="r" b="b" t="t" l="l"/>
            <a:pathLst>
              <a:path h="2736104" w="2736104">
                <a:moveTo>
                  <a:pt x="0" y="2736104"/>
                </a:moveTo>
                <a:lnTo>
                  <a:pt x="2736104" y="2736104"/>
                </a:lnTo>
                <a:lnTo>
                  <a:pt x="2736104" y="0"/>
                </a:lnTo>
                <a:lnTo>
                  <a:pt x="0" y="0"/>
                </a:lnTo>
                <a:lnTo>
                  <a:pt x="0" y="2736104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8" id="18"/>
          <p:cNvSpPr/>
          <p:nvPr/>
        </p:nvSpPr>
        <p:spPr>
          <a:xfrm flipH="false" flipV="false" rot="0">
            <a:off x="15968103" y="8046502"/>
            <a:ext cx="2717478" cy="2653247"/>
          </a:xfrm>
          <a:custGeom>
            <a:avLst/>
            <a:gdLst/>
            <a:ahLst/>
            <a:cxnLst/>
            <a:rect r="r" b="b" t="t" l="l"/>
            <a:pathLst>
              <a:path h="2653247" w="2717478">
                <a:moveTo>
                  <a:pt x="0" y="0"/>
                </a:moveTo>
                <a:lnTo>
                  <a:pt x="2717478" y="0"/>
                </a:lnTo>
                <a:lnTo>
                  <a:pt x="2717478" y="2653247"/>
                </a:lnTo>
                <a:lnTo>
                  <a:pt x="0" y="265324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9" id="19"/>
          <p:cNvSpPr/>
          <p:nvPr/>
        </p:nvSpPr>
        <p:spPr>
          <a:xfrm flipH="false" flipV="false" rot="-734777">
            <a:off x="16405042" y="-6677"/>
            <a:ext cx="1637282" cy="2904855"/>
          </a:xfrm>
          <a:custGeom>
            <a:avLst/>
            <a:gdLst/>
            <a:ahLst/>
            <a:cxnLst/>
            <a:rect r="r" b="b" t="t" l="l"/>
            <a:pathLst>
              <a:path h="2904855" w="1637282">
                <a:moveTo>
                  <a:pt x="0" y="0"/>
                </a:moveTo>
                <a:lnTo>
                  <a:pt x="1637282" y="0"/>
                </a:lnTo>
                <a:lnTo>
                  <a:pt x="1637282" y="2904855"/>
                </a:lnTo>
                <a:lnTo>
                  <a:pt x="0" y="290485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20" id="20"/>
          <p:cNvGrpSpPr/>
          <p:nvPr/>
        </p:nvGrpSpPr>
        <p:grpSpPr>
          <a:xfrm rot="0">
            <a:off x="1860140" y="4039872"/>
            <a:ext cx="229651" cy="229651"/>
            <a:chOff x="0" y="0"/>
            <a:chExt cx="6350000" cy="6350000"/>
          </a:xfrm>
        </p:grpSpPr>
        <p:sp>
          <p:nvSpPr>
            <p:cNvPr name="Freeform 21" id="21"/>
            <p:cNvSpPr/>
            <p:nvPr/>
          </p:nvSpPr>
          <p:spPr>
            <a:xfrm flipH="false" flipV="false" rot="0">
              <a:off x="0" y="0"/>
              <a:ext cx="6350000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1AB5DB"/>
            </a:solidFill>
          </p:spPr>
        </p:sp>
      </p:grpSp>
      <p:sp>
        <p:nvSpPr>
          <p:cNvPr name="Freeform 22" id="22"/>
          <p:cNvSpPr/>
          <p:nvPr/>
        </p:nvSpPr>
        <p:spPr>
          <a:xfrm flipH="false" flipV="false" rot="0">
            <a:off x="558467" y="4269523"/>
            <a:ext cx="238202" cy="236037"/>
          </a:xfrm>
          <a:custGeom>
            <a:avLst/>
            <a:gdLst/>
            <a:ahLst/>
            <a:cxnLst/>
            <a:rect r="r" b="b" t="t" l="l"/>
            <a:pathLst>
              <a:path h="236037" w="238202">
                <a:moveTo>
                  <a:pt x="0" y="0"/>
                </a:moveTo>
                <a:lnTo>
                  <a:pt x="238202" y="0"/>
                </a:lnTo>
                <a:lnTo>
                  <a:pt x="238202" y="236037"/>
                </a:lnTo>
                <a:lnTo>
                  <a:pt x="0" y="236037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3" id="23"/>
          <p:cNvSpPr/>
          <p:nvPr/>
        </p:nvSpPr>
        <p:spPr>
          <a:xfrm flipH="false" flipV="false" rot="-771795">
            <a:off x="717946" y="7310183"/>
            <a:ext cx="433712" cy="411632"/>
          </a:xfrm>
          <a:custGeom>
            <a:avLst/>
            <a:gdLst/>
            <a:ahLst/>
            <a:cxnLst/>
            <a:rect r="r" b="b" t="t" l="l"/>
            <a:pathLst>
              <a:path h="411632" w="433712">
                <a:moveTo>
                  <a:pt x="0" y="0"/>
                </a:moveTo>
                <a:lnTo>
                  <a:pt x="433711" y="0"/>
                </a:lnTo>
                <a:lnTo>
                  <a:pt x="433711" y="411632"/>
                </a:lnTo>
                <a:lnTo>
                  <a:pt x="0" y="411632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24" id="24"/>
          <p:cNvGrpSpPr>
            <a:grpSpLocks noChangeAspect="true"/>
          </p:cNvGrpSpPr>
          <p:nvPr/>
        </p:nvGrpSpPr>
        <p:grpSpPr>
          <a:xfrm rot="1977585">
            <a:off x="3269116" y="9426276"/>
            <a:ext cx="498419" cy="262574"/>
            <a:chOff x="0" y="0"/>
            <a:chExt cx="1610360" cy="848360"/>
          </a:xfrm>
        </p:grpSpPr>
        <p:sp>
          <p:nvSpPr>
            <p:cNvPr name="Freeform 25" id="25"/>
            <p:cNvSpPr/>
            <p:nvPr/>
          </p:nvSpPr>
          <p:spPr>
            <a:xfrm flipH="false" flipV="false" rot="0">
              <a:off x="-31750" y="0"/>
              <a:ext cx="1675130" cy="880110"/>
            </a:xfrm>
            <a:custGeom>
              <a:avLst/>
              <a:gdLst/>
              <a:ahLst/>
              <a:cxnLst/>
              <a:rect r="r" b="b" t="t" l="l"/>
              <a:pathLst>
                <a:path h="880110" w="1675130">
                  <a:moveTo>
                    <a:pt x="266700" y="848360"/>
                  </a:moveTo>
                  <a:cubicBezTo>
                    <a:pt x="236220" y="848360"/>
                    <a:pt x="205740" y="842010"/>
                    <a:pt x="175260" y="829310"/>
                  </a:cubicBezTo>
                  <a:cubicBezTo>
                    <a:pt x="55880" y="778510"/>
                    <a:pt x="0" y="641350"/>
                    <a:pt x="50800" y="521970"/>
                  </a:cubicBezTo>
                  <a:cubicBezTo>
                    <a:pt x="184150" y="204470"/>
                    <a:pt x="492760" y="0"/>
                    <a:pt x="836930" y="0"/>
                  </a:cubicBezTo>
                  <a:cubicBezTo>
                    <a:pt x="1181100" y="0"/>
                    <a:pt x="1489710" y="204470"/>
                    <a:pt x="1624330" y="521970"/>
                  </a:cubicBezTo>
                  <a:cubicBezTo>
                    <a:pt x="1675130" y="641350"/>
                    <a:pt x="1619250" y="779780"/>
                    <a:pt x="1499870" y="829310"/>
                  </a:cubicBezTo>
                  <a:cubicBezTo>
                    <a:pt x="1380490" y="880110"/>
                    <a:pt x="1242060" y="824230"/>
                    <a:pt x="1192530" y="704850"/>
                  </a:cubicBezTo>
                  <a:cubicBezTo>
                    <a:pt x="1131570" y="562610"/>
                    <a:pt x="991870" y="469900"/>
                    <a:pt x="836930" y="469900"/>
                  </a:cubicBezTo>
                  <a:cubicBezTo>
                    <a:pt x="681990" y="469900"/>
                    <a:pt x="543560" y="562610"/>
                    <a:pt x="482600" y="704850"/>
                  </a:cubicBezTo>
                  <a:cubicBezTo>
                    <a:pt x="445770" y="793750"/>
                    <a:pt x="358140" y="848360"/>
                    <a:pt x="266700" y="848360"/>
                  </a:cubicBezTo>
                  <a:close/>
                </a:path>
              </a:pathLst>
            </a:custGeom>
            <a:solidFill>
              <a:srgbClr val="F2BC2A"/>
            </a:solidFill>
          </p:spPr>
        </p:sp>
      </p:grpSp>
      <p:grpSp>
        <p:nvGrpSpPr>
          <p:cNvPr name="Group 26" id="26"/>
          <p:cNvGrpSpPr/>
          <p:nvPr/>
        </p:nvGrpSpPr>
        <p:grpSpPr>
          <a:xfrm rot="0">
            <a:off x="2030890" y="9258300"/>
            <a:ext cx="229651" cy="229651"/>
            <a:chOff x="0" y="0"/>
            <a:chExt cx="6350000" cy="6350000"/>
          </a:xfrm>
        </p:grpSpPr>
        <p:sp>
          <p:nvSpPr>
            <p:cNvPr name="Freeform 27" id="27"/>
            <p:cNvSpPr/>
            <p:nvPr/>
          </p:nvSpPr>
          <p:spPr>
            <a:xfrm flipH="false" flipV="false" rot="0">
              <a:off x="0" y="0"/>
              <a:ext cx="6350000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1AB5DB"/>
            </a:solidFill>
          </p:spPr>
        </p:sp>
      </p:grpSp>
      <p:sp>
        <p:nvSpPr>
          <p:cNvPr name="Freeform 28" id="28"/>
          <p:cNvSpPr/>
          <p:nvPr/>
        </p:nvSpPr>
        <p:spPr>
          <a:xfrm flipH="false" flipV="false" rot="0">
            <a:off x="1857760" y="6167686"/>
            <a:ext cx="464062" cy="471782"/>
          </a:xfrm>
          <a:custGeom>
            <a:avLst/>
            <a:gdLst/>
            <a:ahLst/>
            <a:cxnLst/>
            <a:rect r="r" b="b" t="t" l="l"/>
            <a:pathLst>
              <a:path h="471782" w="464062">
                <a:moveTo>
                  <a:pt x="0" y="0"/>
                </a:moveTo>
                <a:lnTo>
                  <a:pt x="464062" y="0"/>
                </a:lnTo>
                <a:lnTo>
                  <a:pt x="464062" y="471782"/>
                </a:lnTo>
                <a:lnTo>
                  <a:pt x="0" y="471782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29" id="29"/>
          <p:cNvGrpSpPr>
            <a:grpSpLocks noChangeAspect="true"/>
          </p:cNvGrpSpPr>
          <p:nvPr/>
        </p:nvGrpSpPr>
        <p:grpSpPr>
          <a:xfrm rot="-874149">
            <a:off x="1053712" y="5439604"/>
            <a:ext cx="498419" cy="262574"/>
            <a:chOff x="0" y="0"/>
            <a:chExt cx="1610360" cy="848360"/>
          </a:xfrm>
        </p:grpSpPr>
        <p:sp>
          <p:nvSpPr>
            <p:cNvPr name="Freeform 30" id="30"/>
            <p:cNvSpPr/>
            <p:nvPr/>
          </p:nvSpPr>
          <p:spPr>
            <a:xfrm flipH="false" flipV="false" rot="0">
              <a:off x="-31750" y="0"/>
              <a:ext cx="1675130" cy="880110"/>
            </a:xfrm>
            <a:custGeom>
              <a:avLst/>
              <a:gdLst/>
              <a:ahLst/>
              <a:cxnLst/>
              <a:rect r="r" b="b" t="t" l="l"/>
              <a:pathLst>
                <a:path h="880110" w="1675130">
                  <a:moveTo>
                    <a:pt x="266700" y="848360"/>
                  </a:moveTo>
                  <a:cubicBezTo>
                    <a:pt x="236220" y="848360"/>
                    <a:pt x="205740" y="842010"/>
                    <a:pt x="175260" y="829310"/>
                  </a:cubicBezTo>
                  <a:cubicBezTo>
                    <a:pt x="55880" y="778510"/>
                    <a:pt x="0" y="641350"/>
                    <a:pt x="50800" y="521970"/>
                  </a:cubicBezTo>
                  <a:cubicBezTo>
                    <a:pt x="184150" y="204470"/>
                    <a:pt x="492760" y="0"/>
                    <a:pt x="836930" y="0"/>
                  </a:cubicBezTo>
                  <a:cubicBezTo>
                    <a:pt x="1181100" y="0"/>
                    <a:pt x="1489710" y="204470"/>
                    <a:pt x="1624330" y="521970"/>
                  </a:cubicBezTo>
                  <a:cubicBezTo>
                    <a:pt x="1675130" y="641350"/>
                    <a:pt x="1619250" y="779780"/>
                    <a:pt x="1499870" y="829310"/>
                  </a:cubicBezTo>
                  <a:cubicBezTo>
                    <a:pt x="1380490" y="880110"/>
                    <a:pt x="1242060" y="824230"/>
                    <a:pt x="1192530" y="704850"/>
                  </a:cubicBezTo>
                  <a:cubicBezTo>
                    <a:pt x="1131570" y="562610"/>
                    <a:pt x="991870" y="469900"/>
                    <a:pt x="836930" y="469900"/>
                  </a:cubicBezTo>
                  <a:cubicBezTo>
                    <a:pt x="681990" y="469900"/>
                    <a:pt x="543560" y="562610"/>
                    <a:pt x="482600" y="704850"/>
                  </a:cubicBezTo>
                  <a:cubicBezTo>
                    <a:pt x="445770" y="793750"/>
                    <a:pt x="358140" y="848360"/>
                    <a:pt x="266700" y="848360"/>
                  </a:cubicBezTo>
                  <a:close/>
                </a:path>
              </a:pathLst>
            </a:custGeom>
            <a:solidFill>
              <a:srgbClr val="F2BC2A"/>
            </a:solidFill>
          </p:spPr>
        </p:sp>
      </p:grpSp>
      <p:sp>
        <p:nvSpPr>
          <p:cNvPr name="Freeform 31" id="31"/>
          <p:cNvSpPr/>
          <p:nvPr/>
        </p:nvSpPr>
        <p:spPr>
          <a:xfrm flipH="false" flipV="false" rot="0">
            <a:off x="3850273" y="792809"/>
            <a:ext cx="464062" cy="471782"/>
          </a:xfrm>
          <a:custGeom>
            <a:avLst/>
            <a:gdLst/>
            <a:ahLst/>
            <a:cxnLst/>
            <a:rect r="r" b="b" t="t" l="l"/>
            <a:pathLst>
              <a:path h="471782" w="464062">
                <a:moveTo>
                  <a:pt x="0" y="0"/>
                </a:moveTo>
                <a:lnTo>
                  <a:pt x="464061" y="0"/>
                </a:lnTo>
                <a:lnTo>
                  <a:pt x="464061" y="471782"/>
                </a:lnTo>
                <a:lnTo>
                  <a:pt x="0" y="471782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32" id="32"/>
          <p:cNvGrpSpPr/>
          <p:nvPr/>
        </p:nvGrpSpPr>
        <p:grpSpPr>
          <a:xfrm rot="-2074858">
            <a:off x="15366099" y="2674126"/>
            <a:ext cx="229651" cy="229651"/>
            <a:chOff x="0" y="0"/>
            <a:chExt cx="6350000" cy="6350000"/>
          </a:xfrm>
        </p:grpSpPr>
        <p:sp>
          <p:nvSpPr>
            <p:cNvPr name="Freeform 33" id="33"/>
            <p:cNvSpPr/>
            <p:nvPr/>
          </p:nvSpPr>
          <p:spPr>
            <a:xfrm flipH="false" flipV="false" rot="0">
              <a:off x="0" y="0"/>
              <a:ext cx="6350000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1AB5DB"/>
            </a:solidFill>
          </p:spPr>
        </p:sp>
      </p:grpSp>
      <p:sp>
        <p:nvSpPr>
          <p:cNvPr name="Freeform 34" id="34"/>
          <p:cNvSpPr/>
          <p:nvPr/>
        </p:nvSpPr>
        <p:spPr>
          <a:xfrm flipH="false" flipV="false" rot="-2074858">
            <a:off x="14586618" y="839557"/>
            <a:ext cx="238202" cy="236037"/>
          </a:xfrm>
          <a:custGeom>
            <a:avLst/>
            <a:gdLst/>
            <a:ahLst/>
            <a:cxnLst/>
            <a:rect r="r" b="b" t="t" l="l"/>
            <a:pathLst>
              <a:path h="236037" w="238202">
                <a:moveTo>
                  <a:pt x="0" y="0"/>
                </a:moveTo>
                <a:lnTo>
                  <a:pt x="238203" y="0"/>
                </a:lnTo>
                <a:lnTo>
                  <a:pt x="238203" y="236037"/>
                </a:lnTo>
                <a:lnTo>
                  <a:pt x="0" y="236037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5" id="35"/>
          <p:cNvSpPr/>
          <p:nvPr/>
        </p:nvSpPr>
        <p:spPr>
          <a:xfrm flipH="false" flipV="false" rot="-2846654">
            <a:off x="17042444" y="5898826"/>
            <a:ext cx="433712" cy="411632"/>
          </a:xfrm>
          <a:custGeom>
            <a:avLst/>
            <a:gdLst/>
            <a:ahLst/>
            <a:cxnLst/>
            <a:rect r="r" b="b" t="t" l="l"/>
            <a:pathLst>
              <a:path h="411632" w="433712">
                <a:moveTo>
                  <a:pt x="0" y="0"/>
                </a:moveTo>
                <a:lnTo>
                  <a:pt x="433712" y="0"/>
                </a:lnTo>
                <a:lnTo>
                  <a:pt x="433712" y="411632"/>
                </a:lnTo>
                <a:lnTo>
                  <a:pt x="0" y="411632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6" id="36"/>
          <p:cNvSpPr/>
          <p:nvPr/>
        </p:nvSpPr>
        <p:spPr>
          <a:xfrm flipH="false" flipV="false" rot="-2074858">
            <a:off x="17279532" y="4129890"/>
            <a:ext cx="464062" cy="471782"/>
          </a:xfrm>
          <a:custGeom>
            <a:avLst/>
            <a:gdLst/>
            <a:ahLst/>
            <a:cxnLst/>
            <a:rect r="r" b="b" t="t" l="l"/>
            <a:pathLst>
              <a:path h="471782" w="464062">
                <a:moveTo>
                  <a:pt x="0" y="0"/>
                </a:moveTo>
                <a:lnTo>
                  <a:pt x="464062" y="0"/>
                </a:lnTo>
                <a:lnTo>
                  <a:pt x="464062" y="471781"/>
                </a:lnTo>
                <a:lnTo>
                  <a:pt x="0" y="471781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37" id="37"/>
          <p:cNvGrpSpPr>
            <a:grpSpLocks noChangeAspect="true"/>
          </p:cNvGrpSpPr>
          <p:nvPr/>
        </p:nvGrpSpPr>
        <p:grpSpPr>
          <a:xfrm rot="-2949008">
            <a:off x="15866380" y="4469518"/>
            <a:ext cx="498419" cy="262574"/>
            <a:chOff x="0" y="0"/>
            <a:chExt cx="1610360" cy="848360"/>
          </a:xfrm>
        </p:grpSpPr>
        <p:sp>
          <p:nvSpPr>
            <p:cNvPr name="Freeform 38" id="38"/>
            <p:cNvSpPr/>
            <p:nvPr/>
          </p:nvSpPr>
          <p:spPr>
            <a:xfrm flipH="false" flipV="false" rot="0">
              <a:off x="-31750" y="0"/>
              <a:ext cx="1675130" cy="880110"/>
            </a:xfrm>
            <a:custGeom>
              <a:avLst/>
              <a:gdLst/>
              <a:ahLst/>
              <a:cxnLst/>
              <a:rect r="r" b="b" t="t" l="l"/>
              <a:pathLst>
                <a:path h="880110" w="1675130">
                  <a:moveTo>
                    <a:pt x="266700" y="848360"/>
                  </a:moveTo>
                  <a:cubicBezTo>
                    <a:pt x="236220" y="848360"/>
                    <a:pt x="205740" y="842010"/>
                    <a:pt x="175260" y="829310"/>
                  </a:cubicBezTo>
                  <a:cubicBezTo>
                    <a:pt x="55880" y="778510"/>
                    <a:pt x="0" y="641350"/>
                    <a:pt x="50800" y="521970"/>
                  </a:cubicBezTo>
                  <a:cubicBezTo>
                    <a:pt x="184150" y="204470"/>
                    <a:pt x="492760" y="0"/>
                    <a:pt x="836930" y="0"/>
                  </a:cubicBezTo>
                  <a:cubicBezTo>
                    <a:pt x="1181100" y="0"/>
                    <a:pt x="1489710" y="204470"/>
                    <a:pt x="1624330" y="521970"/>
                  </a:cubicBezTo>
                  <a:cubicBezTo>
                    <a:pt x="1675130" y="641350"/>
                    <a:pt x="1619250" y="779780"/>
                    <a:pt x="1499870" y="829310"/>
                  </a:cubicBezTo>
                  <a:cubicBezTo>
                    <a:pt x="1380490" y="880110"/>
                    <a:pt x="1242060" y="824230"/>
                    <a:pt x="1192530" y="704850"/>
                  </a:cubicBezTo>
                  <a:cubicBezTo>
                    <a:pt x="1131570" y="562610"/>
                    <a:pt x="991870" y="469900"/>
                    <a:pt x="836930" y="469900"/>
                  </a:cubicBezTo>
                  <a:cubicBezTo>
                    <a:pt x="681990" y="469900"/>
                    <a:pt x="543560" y="562610"/>
                    <a:pt x="482600" y="704850"/>
                  </a:cubicBezTo>
                  <a:cubicBezTo>
                    <a:pt x="445770" y="793750"/>
                    <a:pt x="358140" y="848360"/>
                    <a:pt x="266700" y="848360"/>
                  </a:cubicBezTo>
                  <a:close/>
                </a:path>
              </a:pathLst>
            </a:custGeom>
            <a:solidFill>
              <a:srgbClr val="F2BC2A"/>
            </a:solidFill>
          </p:spPr>
        </p:sp>
      </p:grpSp>
      <p:grpSp>
        <p:nvGrpSpPr>
          <p:cNvPr name="Group 39" id="39"/>
          <p:cNvGrpSpPr>
            <a:grpSpLocks noChangeAspect="true"/>
          </p:cNvGrpSpPr>
          <p:nvPr/>
        </p:nvGrpSpPr>
        <p:grpSpPr>
          <a:xfrm rot="-2949008">
            <a:off x="14359241" y="9446041"/>
            <a:ext cx="498419" cy="262574"/>
            <a:chOff x="0" y="0"/>
            <a:chExt cx="1610360" cy="848360"/>
          </a:xfrm>
        </p:grpSpPr>
        <p:sp>
          <p:nvSpPr>
            <p:cNvPr name="Freeform 40" id="40"/>
            <p:cNvSpPr/>
            <p:nvPr/>
          </p:nvSpPr>
          <p:spPr>
            <a:xfrm flipH="false" flipV="false" rot="0">
              <a:off x="-31750" y="0"/>
              <a:ext cx="1675130" cy="880110"/>
            </a:xfrm>
            <a:custGeom>
              <a:avLst/>
              <a:gdLst/>
              <a:ahLst/>
              <a:cxnLst/>
              <a:rect r="r" b="b" t="t" l="l"/>
              <a:pathLst>
                <a:path h="880110" w="1675130">
                  <a:moveTo>
                    <a:pt x="266700" y="848360"/>
                  </a:moveTo>
                  <a:cubicBezTo>
                    <a:pt x="236220" y="848360"/>
                    <a:pt x="205740" y="842010"/>
                    <a:pt x="175260" y="829310"/>
                  </a:cubicBezTo>
                  <a:cubicBezTo>
                    <a:pt x="55880" y="778510"/>
                    <a:pt x="0" y="641350"/>
                    <a:pt x="50800" y="521970"/>
                  </a:cubicBezTo>
                  <a:cubicBezTo>
                    <a:pt x="184150" y="204470"/>
                    <a:pt x="492760" y="0"/>
                    <a:pt x="836930" y="0"/>
                  </a:cubicBezTo>
                  <a:cubicBezTo>
                    <a:pt x="1181100" y="0"/>
                    <a:pt x="1489710" y="204470"/>
                    <a:pt x="1624330" y="521970"/>
                  </a:cubicBezTo>
                  <a:cubicBezTo>
                    <a:pt x="1675130" y="641350"/>
                    <a:pt x="1619250" y="779780"/>
                    <a:pt x="1499870" y="829310"/>
                  </a:cubicBezTo>
                  <a:cubicBezTo>
                    <a:pt x="1380490" y="880110"/>
                    <a:pt x="1242060" y="824230"/>
                    <a:pt x="1192530" y="704850"/>
                  </a:cubicBezTo>
                  <a:cubicBezTo>
                    <a:pt x="1131570" y="562610"/>
                    <a:pt x="991870" y="469900"/>
                    <a:pt x="836930" y="469900"/>
                  </a:cubicBezTo>
                  <a:cubicBezTo>
                    <a:pt x="681990" y="469900"/>
                    <a:pt x="543560" y="562610"/>
                    <a:pt x="482600" y="704850"/>
                  </a:cubicBezTo>
                  <a:cubicBezTo>
                    <a:pt x="445770" y="793750"/>
                    <a:pt x="358140" y="848360"/>
                    <a:pt x="266700" y="848360"/>
                  </a:cubicBezTo>
                  <a:close/>
                </a:path>
              </a:pathLst>
            </a:custGeom>
            <a:solidFill>
              <a:srgbClr val="F2BC2A"/>
            </a:solidFill>
          </p:spPr>
        </p:sp>
      </p:grpSp>
      <p:grpSp>
        <p:nvGrpSpPr>
          <p:cNvPr name="Group 41" id="41"/>
          <p:cNvGrpSpPr/>
          <p:nvPr/>
        </p:nvGrpSpPr>
        <p:grpSpPr>
          <a:xfrm rot="0">
            <a:off x="15738452" y="6288751"/>
            <a:ext cx="229651" cy="229651"/>
            <a:chOff x="0" y="0"/>
            <a:chExt cx="6350000" cy="6350000"/>
          </a:xfrm>
        </p:grpSpPr>
        <p:sp>
          <p:nvSpPr>
            <p:cNvPr name="Freeform 42" id="42"/>
            <p:cNvSpPr/>
            <p:nvPr/>
          </p:nvSpPr>
          <p:spPr>
            <a:xfrm flipH="false" flipV="false" rot="0">
              <a:off x="0" y="0"/>
              <a:ext cx="6350000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1AB5DB"/>
            </a:solidFill>
          </p:spPr>
        </p:sp>
      </p:grpSp>
    </p:spTree>
  </p:cSld>
  <p:clrMapOvr>
    <a:masterClrMapping/>
  </p:clrMapOvr>
</p:sld>
</file>

<file path=ppt/slides/slide1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5400000">
            <a:off x="4000500" y="-4000500"/>
            <a:ext cx="10287000" cy="18288000"/>
          </a:xfrm>
          <a:custGeom>
            <a:avLst/>
            <a:gdLst/>
            <a:ahLst/>
            <a:cxnLst/>
            <a:rect r="r" b="b" t="t" l="l"/>
            <a:pathLst>
              <a:path h="18288000" w="10287000">
                <a:moveTo>
                  <a:pt x="0" y="18288000"/>
                </a:moveTo>
                <a:lnTo>
                  <a:pt x="0" y="0"/>
                </a:lnTo>
                <a:lnTo>
                  <a:pt x="10287000" y="0"/>
                </a:lnTo>
                <a:lnTo>
                  <a:pt x="10287000" y="18288000"/>
                </a:lnTo>
                <a:lnTo>
                  <a:pt x="0" y="18288000"/>
                </a:lnTo>
                <a:close/>
              </a:path>
            </a:pathLst>
          </a:custGeom>
          <a:blipFill>
            <a:blip r:embed="rId2"/>
            <a:stretch>
              <a:fillRect l="-9222" t="0" r="-9222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-899186" y="-563673"/>
            <a:ext cx="1425183" cy="11403846"/>
            <a:chOff x="0" y="0"/>
            <a:chExt cx="356429" cy="2852028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356429" cy="2852028"/>
            </a:xfrm>
            <a:custGeom>
              <a:avLst/>
              <a:gdLst/>
              <a:ahLst/>
              <a:cxnLst/>
              <a:rect r="r" b="b" t="t" l="l"/>
              <a:pathLst>
                <a:path h="2852028" w="356429">
                  <a:moveTo>
                    <a:pt x="0" y="0"/>
                  </a:moveTo>
                  <a:lnTo>
                    <a:pt x="356429" y="0"/>
                  </a:lnTo>
                  <a:lnTo>
                    <a:pt x="356429" y="2852028"/>
                  </a:lnTo>
                  <a:lnTo>
                    <a:pt x="0" y="2852028"/>
                  </a:lnTo>
                  <a:close/>
                </a:path>
              </a:pathLst>
            </a:custGeom>
            <a:solidFill>
              <a:srgbClr val="00AD9C"/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0" y="-57150"/>
              <a:ext cx="356429" cy="2909178"/>
            </a:xfrm>
            <a:prstGeom prst="rect">
              <a:avLst/>
            </a:prstGeom>
          </p:spPr>
          <p:txBody>
            <a:bodyPr anchor="ctr" rtlCol="false" tIns="53498" lIns="53498" bIns="53498" rIns="53498"/>
            <a:lstStyle/>
            <a:p>
              <a:pPr algn="ctr">
                <a:lnSpc>
                  <a:spcPts val="2801"/>
                </a:lnSpc>
              </a:pPr>
            </a:p>
          </p:txBody>
        </p:sp>
      </p:grpSp>
      <p:grpSp>
        <p:nvGrpSpPr>
          <p:cNvPr name="Group 6" id="6"/>
          <p:cNvGrpSpPr/>
          <p:nvPr/>
        </p:nvGrpSpPr>
        <p:grpSpPr>
          <a:xfrm rot="0">
            <a:off x="17762003" y="-563673"/>
            <a:ext cx="1425183" cy="11403846"/>
            <a:chOff x="0" y="0"/>
            <a:chExt cx="356429" cy="2852028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356429" cy="2852028"/>
            </a:xfrm>
            <a:custGeom>
              <a:avLst/>
              <a:gdLst/>
              <a:ahLst/>
              <a:cxnLst/>
              <a:rect r="r" b="b" t="t" l="l"/>
              <a:pathLst>
                <a:path h="2852028" w="356429">
                  <a:moveTo>
                    <a:pt x="0" y="0"/>
                  </a:moveTo>
                  <a:lnTo>
                    <a:pt x="356429" y="0"/>
                  </a:lnTo>
                  <a:lnTo>
                    <a:pt x="356429" y="2852028"/>
                  </a:lnTo>
                  <a:lnTo>
                    <a:pt x="0" y="2852028"/>
                  </a:lnTo>
                  <a:close/>
                </a:path>
              </a:pathLst>
            </a:custGeom>
            <a:solidFill>
              <a:srgbClr val="00AD9C"/>
            </a:solidFill>
          </p:spPr>
        </p:sp>
        <p:sp>
          <p:nvSpPr>
            <p:cNvPr name="TextBox 8" id="8"/>
            <p:cNvSpPr txBox="true"/>
            <p:nvPr/>
          </p:nvSpPr>
          <p:spPr>
            <a:xfrm>
              <a:off x="0" y="-57150"/>
              <a:ext cx="356429" cy="2909178"/>
            </a:xfrm>
            <a:prstGeom prst="rect">
              <a:avLst/>
            </a:prstGeom>
          </p:spPr>
          <p:txBody>
            <a:bodyPr anchor="ctr" rtlCol="false" tIns="53498" lIns="53498" bIns="53498" rIns="53498"/>
            <a:lstStyle/>
            <a:p>
              <a:pPr algn="ctr">
                <a:lnSpc>
                  <a:spcPts val="2801"/>
                </a:lnSpc>
              </a:pPr>
            </a:p>
          </p:txBody>
        </p:sp>
      </p:grpSp>
      <p:sp>
        <p:nvSpPr>
          <p:cNvPr name="Freeform 9" id="9"/>
          <p:cNvSpPr/>
          <p:nvPr/>
        </p:nvSpPr>
        <p:spPr>
          <a:xfrm flipH="false" flipV="false" rot="0">
            <a:off x="437424" y="565319"/>
            <a:ext cx="17324579" cy="9156361"/>
          </a:xfrm>
          <a:custGeom>
            <a:avLst/>
            <a:gdLst/>
            <a:ahLst/>
            <a:cxnLst/>
            <a:rect r="r" b="b" t="t" l="l"/>
            <a:pathLst>
              <a:path h="9156361" w="17324579">
                <a:moveTo>
                  <a:pt x="0" y="0"/>
                </a:moveTo>
                <a:lnTo>
                  <a:pt x="17324579" y="0"/>
                </a:lnTo>
                <a:lnTo>
                  <a:pt x="17324579" y="9156362"/>
                </a:lnTo>
                <a:lnTo>
                  <a:pt x="0" y="915636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-41906" r="0" b="0"/>
            </a:stretch>
          </a:blipFill>
        </p:spPr>
      </p:sp>
      <p:grpSp>
        <p:nvGrpSpPr>
          <p:cNvPr name="Group 10" id="10"/>
          <p:cNvGrpSpPr/>
          <p:nvPr/>
        </p:nvGrpSpPr>
        <p:grpSpPr>
          <a:xfrm rot="5400000">
            <a:off x="8701644" y="-9748102"/>
            <a:ext cx="1425183" cy="19201660"/>
            <a:chOff x="0" y="0"/>
            <a:chExt cx="356429" cy="4802210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356429" cy="4802210"/>
            </a:xfrm>
            <a:custGeom>
              <a:avLst/>
              <a:gdLst/>
              <a:ahLst/>
              <a:cxnLst/>
              <a:rect r="r" b="b" t="t" l="l"/>
              <a:pathLst>
                <a:path h="4802210" w="356429">
                  <a:moveTo>
                    <a:pt x="0" y="0"/>
                  </a:moveTo>
                  <a:lnTo>
                    <a:pt x="356429" y="0"/>
                  </a:lnTo>
                  <a:lnTo>
                    <a:pt x="356429" y="4802210"/>
                  </a:lnTo>
                  <a:lnTo>
                    <a:pt x="0" y="4802210"/>
                  </a:lnTo>
                  <a:close/>
                </a:path>
              </a:pathLst>
            </a:custGeom>
            <a:solidFill>
              <a:srgbClr val="00AD9C"/>
            </a:solidFill>
          </p:spPr>
        </p:sp>
        <p:sp>
          <p:nvSpPr>
            <p:cNvPr name="TextBox 12" id="12"/>
            <p:cNvSpPr txBox="true"/>
            <p:nvPr/>
          </p:nvSpPr>
          <p:spPr>
            <a:xfrm>
              <a:off x="0" y="-57150"/>
              <a:ext cx="356429" cy="4859360"/>
            </a:xfrm>
            <a:prstGeom prst="rect">
              <a:avLst/>
            </a:prstGeom>
          </p:spPr>
          <p:txBody>
            <a:bodyPr anchor="ctr" rtlCol="false" tIns="53498" lIns="53498" bIns="53498" rIns="53498"/>
            <a:lstStyle/>
            <a:p>
              <a:pPr algn="ctr">
                <a:lnSpc>
                  <a:spcPts val="2801"/>
                </a:lnSpc>
              </a:pPr>
            </a:p>
          </p:txBody>
        </p:sp>
      </p:grpSp>
      <p:grpSp>
        <p:nvGrpSpPr>
          <p:cNvPr name="Group 13" id="13"/>
          <p:cNvGrpSpPr/>
          <p:nvPr/>
        </p:nvGrpSpPr>
        <p:grpSpPr>
          <a:xfrm rot="5400000">
            <a:off x="8593028" y="833442"/>
            <a:ext cx="1425183" cy="19201660"/>
            <a:chOff x="0" y="0"/>
            <a:chExt cx="356429" cy="4802210"/>
          </a:xfrm>
        </p:grpSpPr>
        <p:sp>
          <p:nvSpPr>
            <p:cNvPr name="Freeform 14" id="14"/>
            <p:cNvSpPr/>
            <p:nvPr/>
          </p:nvSpPr>
          <p:spPr>
            <a:xfrm flipH="false" flipV="false" rot="0">
              <a:off x="0" y="0"/>
              <a:ext cx="356429" cy="4802210"/>
            </a:xfrm>
            <a:custGeom>
              <a:avLst/>
              <a:gdLst/>
              <a:ahLst/>
              <a:cxnLst/>
              <a:rect r="r" b="b" t="t" l="l"/>
              <a:pathLst>
                <a:path h="4802210" w="356429">
                  <a:moveTo>
                    <a:pt x="0" y="0"/>
                  </a:moveTo>
                  <a:lnTo>
                    <a:pt x="356429" y="0"/>
                  </a:lnTo>
                  <a:lnTo>
                    <a:pt x="356429" y="4802210"/>
                  </a:lnTo>
                  <a:lnTo>
                    <a:pt x="0" y="4802210"/>
                  </a:lnTo>
                  <a:close/>
                </a:path>
              </a:pathLst>
            </a:custGeom>
            <a:solidFill>
              <a:srgbClr val="00AD9C"/>
            </a:solidFill>
          </p:spPr>
        </p:sp>
        <p:sp>
          <p:nvSpPr>
            <p:cNvPr name="TextBox 15" id="15"/>
            <p:cNvSpPr txBox="true"/>
            <p:nvPr/>
          </p:nvSpPr>
          <p:spPr>
            <a:xfrm>
              <a:off x="0" y="-57150"/>
              <a:ext cx="356429" cy="4859360"/>
            </a:xfrm>
            <a:prstGeom prst="rect">
              <a:avLst/>
            </a:prstGeom>
          </p:spPr>
          <p:txBody>
            <a:bodyPr anchor="ctr" rtlCol="false" tIns="53498" lIns="53498" bIns="53498" rIns="53498"/>
            <a:lstStyle/>
            <a:p>
              <a:pPr algn="ctr">
                <a:lnSpc>
                  <a:spcPts val="2801"/>
                </a:lnSpc>
              </a:pPr>
            </a:p>
          </p:txBody>
        </p:sp>
      </p:grpSp>
      <p:sp>
        <p:nvSpPr>
          <p:cNvPr name="Freeform 16" id="16"/>
          <p:cNvSpPr/>
          <p:nvPr/>
        </p:nvSpPr>
        <p:spPr>
          <a:xfrm flipH="false" flipV="false" rot="542064">
            <a:off x="-87442" y="-297020"/>
            <a:ext cx="2436139" cy="2838721"/>
          </a:xfrm>
          <a:custGeom>
            <a:avLst/>
            <a:gdLst/>
            <a:ahLst/>
            <a:cxnLst/>
            <a:rect r="r" b="b" t="t" l="l"/>
            <a:pathLst>
              <a:path h="2838721" w="2436139">
                <a:moveTo>
                  <a:pt x="0" y="0"/>
                </a:moveTo>
                <a:lnTo>
                  <a:pt x="2436138" y="0"/>
                </a:lnTo>
                <a:lnTo>
                  <a:pt x="2436138" y="2838722"/>
                </a:lnTo>
                <a:lnTo>
                  <a:pt x="0" y="283872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7" id="17"/>
          <p:cNvSpPr/>
          <p:nvPr/>
        </p:nvSpPr>
        <p:spPr>
          <a:xfrm flipH="false" flipV="true" rot="-10325232">
            <a:off x="-571383" y="8235451"/>
            <a:ext cx="2736104" cy="2736104"/>
          </a:xfrm>
          <a:custGeom>
            <a:avLst/>
            <a:gdLst/>
            <a:ahLst/>
            <a:cxnLst/>
            <a:rect r="r" b="b" t="t" l="l"/>
            <a:pathLst>
              <a:path h="2736104" w="2736104">
                <a:moveTo>
                  <a:pt x="0" y="2736104"/>
                </a:moveTo>
                <a:lnTo>
                  <a:pt x="2736104" y="2736104"/>
                </a:lnTo>
                <a:lnTo>
                  <a:pt x="2736104" y="0"/>
                </a:lnTo>
                <a:lnTo>
                  <a:pt x="0" y="0"/>
                </a:lnTo>
                <a:lnTo>
                  <a:pt x="0" y="2736104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8" id="18"/>
          <p:cNvSpPr/>
          <p:nvPr/>
        </p:nvSpPr>
        <p:spPr>
          <a:xfrm flipH="false" flipV="false" rot="0">
            <a:off x="15968103" y="8046502"/>
            <a:ext cx="2717478" cy="2653247"/>
          </a:xfrm>
          <a:custGeom>
            <a:avLst/>
            <a:gdLst/>
            <a:ahLst/>
            <a:cxnLst/>
            <a:rect r="r" b="b" t="t" l="l"/>
            <a:pathLst>
              <a:path h="2653247" w="2717478">
                <a:moveTo>
                  <a:pt x="0" y="0"/>
                </a:moveTo>
                <a:lnTo>
                  <a:pt x="2717478" y="0"/>
                </a:lnTo>
                <a:lnTo>
                  <a:pt x="2717478" y="2653247"/>
                </a:lnTo>
                <a:lnTo>
                  <a:pt x="0" y="265324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9" id="19"/>
          <p:cNvSpPr/>
          <p:nvPr/>
        </p:nvSpPr>
        <p:spPr>
          <a:xfrm flipH="false" flipV="false" rot="-734777">
            <a:off x="16405042" y="-6677"/>
            <a:ext cx="1637282" cy="2904855"/>
          </a:xfrm>
          <a:custGeom>
            <a:avLst/>
            <a:gdLst/>
            <a:ahLst/>
            <a:cxnLst/>
            <a:rect r="r" b="b" t="t" l="l"/>
            <a:pathLst>
              <a:path h="2904855" w="1637282">
                <a:moveTo>
                  <a:pt x="0" y="0"/>
                </a:moveTo>
                <a:lnTo>
                  <a:pt x="1637282" y="0"/>
                </a:lnTo>
                <a:lnTo>
                  <a:pt x="1637282" y="2904855"/>
                </a:lnTo>
                <a:lnTo>
                  <a:pt x="0" y="290485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20" id="20"/>
          <p:cNvGrpSpPr/>
          <p:nvPr/>
        </p:nvGrpSpPr>
        <p:grpSpPr>
          <a:xfrm rot="0">
            <a:off x="1860140" y="4039872"/>
            <a:ext cx="229651" cy="229651"/>
            <a:chOff x="0" y="0"/>
            <a:chExt cx="6350000" cy="6350000"/>
          </a:xfrm>
        </p:grpSpPr>
        <p:sp>
          <p:nvSpPr>
            <p:cNvPr name="Freeform 21" id="21"/>
            <p:cNvSpPr/>
            <p:nvPr/>
          </p:nvSpPr>
          <p:spPr>
            <a:xfrm flipH="false" flipV="false" rot="0">
              <a:off x="0" y="0"/>
              <a:ext cx="6350000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1AB5DB"/>
            </a:solidFill>
          </p:spPr>
        </p:sp>
      </p:grpSp>
      <p:sp>
        <p:nvSpPr>
          <p:cNvPr name="Freeform 22" id="22"/>
          <p:cNvSpPr/>
          <p:nvPr/>
        </p:nvSpPr>
        <p:spPr>
          <a:xfrm flipH="false" flipV="false" rot="0">
            <a:off x="558467" y="4269523"/>
            <a:ext cx="238202" cy="236037"/>
          </a:xfrm>
          <a:custGeom>
            <a:avLst/>
            <a:gdLst/>
            <a:ahLst/>
            <a:cxnLst/>
            <a:rect r="r" b="b" t="t" l="l"/>
            <a:pathLst>
              <a:path h="236037" w="238202">
                <a:moveTo>
                  <a:pt x="0" y="0"/>
                </a:moveTo>
                <a:lnTo>
                  <a:pt x="238202" y="0"/>
                </a:lnTo>
                <a:lnTo>
                  <a:pt x="238202" y="236037"/>
                </a:lnTo>
                <a:lnTo>
                  <a:pt x="0" y="236037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3" id="23"/>
          <p:cNvSpPr/>
          <p:nvPr/>
        </p:nvSpPr>
        <p:spPr>
          <a:xfrm flipH="false" flipV="false" rot="-771795">
            <a:off x="717946" y="7310183"/>
            <a:ext cx="433712" cy="411632"/>
          </a:xfrm>
          <a:custGeom>
            <a:avLst/>
            <a:gdLst/>
            <a:ahLst/>
            <a:cxnLst/>
            <a:rect r="r" b="b" t="t" l="l"/>
            <a:pathLst>
              <a:path h="411632" w="433712">
                <a:moveTo>
                  <a:pt x="0" y="0"/>
                </a:moveTo>
                <a:lnTo>
                  <a:pt x="433711" y="0"/>
                </a:lnTo>
                <a:lnTo>
                  <a:pt x="433711" y="411632"/>
                </a:lnTo>
                <a:lnTo>
                  <a:pt x="0" y="411632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24" id="24"/>
          <p:cNvGrpSpPr>
            <a:grpSpLocks noChangeAspect="true"/>
          </p:cNvGrpSpPr>
          <p:nvPr/>
        </p:nvGrpSpPr>
        <p:grpSpPr>
          <a:xfrm rot="1977585">
            <a:off x="3269116" y="9426276"/>
            <a:ext cx="498419" cy="262574"/>
            <a:chOff x="0" y="0"/>
            <a:chExt cx="1610360" cy="848360"/>
          </a:xfrm>
        </p:grpSpPr>
        <p:sp>
          <p:nvSpPr>
            <p:cNvPr name="Freeform 25" id="25"/>
            <p:cNvSpPr/>
            <p:nvPr/>
          </p:nvSpPr>
          <p:spPr>
            <a:xfrm flipH="false" flipV="false" rot="0">
              <a:off x="-31750" y="0"/>
              <a:ext cx="1675130" cy="880110"/>
            </a:xfrm>
            <a:custGeom>
              <a:avLst/>
              <a:gdLst/>
              <a:ahLst/>
              <a:cxnLst/>
              <a:rect r="r" b="b" t="t" l="l"/>
              <a:pathLst>
                <a:path h="880110" w="1675130">
                  <a:moveTo>
                    <a:pt x="266700" y="848360"/>
                  </a:moveTo>
                  <a:cubicBezTo>
                    <a:pt x="236220" y="848360"/>
                    <a:pt x="205740" y="842010"/>
                    <a:pt x="175260" y="829310"/>
                  </a:cubicBezTo>
                  <a:cubicBezTo>
                    <a:pt x="55880" y="778510"/>
                    <a:pt x="0" y="641350"/>
                    <a:pt x="50800" y="521970"/>
                  </a:cubicBezTo>
                  <a:cubicBezTo>
                    <a:pt x="184150" y="204470"/>
                    <a:pt x="492760" y="0"/>
                    <a:pt x="836930" y="0"/>
                  </a:cubicBezTo>
                  <a:cubicBezTo>
                    <a:pt x="1181100" y="0"/>
                    <a:pt x="1489710" y="204470"/>
                    <a:pt x="1624330" y="521970"/>
                  </a:cubicBezTo>
                  <a:cubicBezTo>
                    <a:pt x="1675130" y="641350"/>
                    <a:pt x="1619250" y="779780"/>
                    <a:pt x="1499870" y="829310"/>
                  </a:cubicBezTo>
                  <a:cubicBezTo>
                    <a:pt x="1380490" y="880110"/>
                    <a:pt x="1242060" y="824230"/>
                    <a:pt x="1192530" y="704850"/>
                  </a:cubicBezTo>
                  <a:cubicBezTo>
                    <a:pt x="1131570" y="562610"/>
                    <a:pt x="991870" y="469900"/>
                    <a:pt x="836930" y="469900"/>
                  </a:cubicBezTo>
                  <a:cubicBezTo>
                    <a:pt x="681990" y="469900"/>
                    <a:pt x="543560" y="562610"/>
                    <a:pt x="482600" y="704850"/>
                  </a:cubicBezTo>
                  <a:cubicBezTo>
                    <a:pt x="445770" y="793750"/>
                    <a:pt x="358140" y="848360"/>
                    <a:pt x="266700" y="848360"/>
                  </a:cubicBezTo>
                  <a:close/>
                </a:path>
              </a:pathLst>
            </a:custGeom>
            <a:solidFill>
              <a:srgbClr val="F2BC2A"/>
            </a:solidFill>
          </p:spPr>
        </p:sp>
      </p:grpSp>
      <p:grpSp>
        <p:nvGrpSpPr>
          <p:cNvPr name="Group 26" id="26"/>
          <p:cNvGrpSpPr/>
          <p:nvPr/>
        </p:nvGrpSpPr>
        <p:grpSpPr>
          <a:xfrm rot="0">
            <a:off x="2030890" y="9258300"/>
            <a:ext cx="229651" cy="229651"/>
            <a:chOff x="0" y="0"/>
            <a:chExt cx="6350000" cy="6350000"/>
          </a:xfrm>
        </p:grpSpPr>
        <p:sp>
          <p:nvSpPr>
            <p:cNvPr name="Freeform 27" id="27"/>
            <p:cNvSpPr/>
            <p:nvPr/>
          </p:nvSpPr>
          <p:spPr>
            <a:xfrm flipH="false" flipV="false" rot="0">
              <a:off x="0" y="0"/>
              <a:ext cx="6350000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1AB5DB"/>
            </a:solidFill>
          </p:spPr>
        </p:sp>
      </p:grpSp>
      <p:sp>
        <p:nvSpPr>
          <p:cNvPr name="Freeform 28" id="28"/>
          <p:cNvSpPr/>
          <p:nvPr/>
        </p:nvSpPr>
        <p:spPr>
          <a:xfrm flipH="false" flipV="false" rot="0">
            <a:off x="1857760" y="6167686"/>
            <a:ext cx="464062" cy="471782"/>
          </a:xfrm>
          <a:custGeom>
            <a:avLst/>
            <a:gdLst/>
            <a:ahLst/>
            <a:cxnLst/>
            <a:rect r="r" b="b" t="t" l="l"/>
            <a:pathLst>
              <a:path h="471782" w="464062">
                <a:moveTo>
                  <a:pt x="0" y="0"/>
                </a:moveTo>
                <a:lnTo>
                  <a:pt x="464062" y="0"/>
                </a:lnTo>
                <a:lnTo>
                  <a:pt x="464062" y="471782"/>
                </a:lnTo>
                <a:lnTo>
                  <a:pt x="0" y="471782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29" id="29"/>
          <p:cNvGrpSpPr>
            <a:grpSpLocks noChangeAspect="true"/>
          </p:cNvGrpSpPr>
          <p:nvPr/>
        </p:nvGrpSpPr>
        <p:grpSpPr>
          <a:xfrm rot="-874149">
            <a:off x="1053712" y="5439604"/>
            <a:ext cx="498419" cy="262574"/>
            <a:chOff x="0" y="0"/>
            <a:chExt cx="1610360" cy="848360"/>
          </a:xfrm>
        </p:grpSpPr>
        <p:sp>
          <p:nvSpPr>
            <p:cNvPr name="Freeform 30" id="30"/>
            <p:cNvSpPr/>
            <p:nvPr/>
          </p:nvSpPr>
          <p:spPr>
            <a:xfrm flipH="false" flipV="false" rot="0">
              <a:off x="-31750" y="0"/>
              <a:ext cx="1675130" cy="880110"/>
            </a:xfrm>
            <a:custGeom>
              <a:avLst/>
              <a:gdLst/>
              <a:ahLst/>
              <a:cxnLst/>
              <a:rect r="r" b="b" t="t" l="l"/>
              <a:pathLst>
                <a:path h="880110" w="1675130">
                  <a:moveTo>
                    <a:pt x="266700" y="848360"/>
                  </a:moveTo>
                  <a:cubicBezTo>
                    <a:pt x="236220" y="848360"/>
                    <a:pt x="205740" y="842010"/>
                    <a:pt x="175260" y="829310"/>
                  </a:cubicBezTo>
                  <a:cubicBezTo>
                    <a:pt x="55880" y="778510"/>
                    <a:pt x="0" y="641350"/>
                    <a:pt x="50800" y="521970"/>
                  </a:cubicBezTo>
                  <a:cubicBezTo>
                    <a:pt x="184150" y="204470"/>
                    <a:pt x="492760" y="0"/>
                    <a:pt x="836930" y="0"/>
                  </a:cubicBezTo>
                  <a:cubicBezTo>
                    <a:pt x="1181100" y="0"/>
                    <a:pt x="1489710" y="204470"/>
                    <a:pt x="1624330" y="521970"/>
                  </a:cubicBezTo>
                  <a:cubicBezTo>
                    <a:pt x="1675130" y="641350"/>
                    <a:pt x="1619250" y="779780"/>
                    <a:pt x="1499870" y="829310"/>
                  </a:cubicBezTo>
                  <a:cubicBezTo>
                    <a:pt x="1380490" y="880110"/>
                    <a:pt x="1242060" y="824230"/>
                    <a:pt x="1192530" y="704850"/>
                  </a:cubicBezTo>
                  <a:cubicBezTo>
                    <a:pt x="1131570" y="562610"/>
                    <a:pt x="991870" y="469900"/>
                    <a:pt x="836930" y="469900"/>
                  </a:cubicBezTo>
                  <a:cubicBezTo>
                    <a:pt x="681990" y="469900"/>
                    <a:pt x="543560" y="562610"/>
                    <a:pt x="482600" y="704850"/>
                  </a:cubicBezTo>
                  <a:cubicBezTo>
                    <a:pt x="445770" y="793750"/>
                    <a:pt x="358140" y="848360"/>
                    <a:pt x="266700" y="848360"/>
                  </a:cubicBezTo>
                  <a:close/>
                </a:path>
              </a:pathLst>
            </a:custGeom>
            <a:solidFill>
              <a:srgbClr val="F2BC2A"/>
            </a:solidFill>
          </p:spPr>
        </p:sp>
      </p:grpSp>
      <p:sp>
        <p:nvSpPr>
          <p:cNvPr name="Freeform 31" id="31"/>
          <p:cNvSpPr/>
          <p:nvPr/>
        </p:nvSpPr>
        <p:spPr>
          <a:xfrm flipH="false" flipV="false" rot="0">
            <a:off x="3850273" y="792809"/>
            <a:ext cx="464062" cy="471782"/>
          </a:xfrm>
          <a:custGeom>
            <a:avLst/>
            <a:gdLst/>
            <a:ahLst/>
            <a:cxnLst/>
            <a:rect r="r" b="b" t="t" l="l"/>
            <a:pathLst>
              <a:path h="471782" w="464062">
                <a:moveTo>
                  <a:pt x="0" y="0"/>
                </a:moveTo>
                <a:lnTo>
                  <a:pt x="464061" y="0"/>
                </a:lnTo>
                <a:lnTo>
                  <a:pt x="464061" y="471782"/>
                </a:lnTo>
                <a:lnTo>
                  <a:pt x="0" y="471782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32" id="32"/>
          <p:cNvGrpSpPr/>
          <p:nvPr/>
        </p:nvGrpSpPr>
        <p:grpSpPr>
          <a:xfrm rot="-2074858">
            <a:off x="15366099" y="2674126"/>
            <a:ext cx="229651" cy="229651"/>
            <a:chOff x="0" y="0"/>
            <a:chExt cx="6350000" cy="6350000"/>
          </a:xfrm>
        </p:grpSpPr>
        <p:sp>
          <p:nvSpPr>
            <p:cNvPr name="Freeform 33" id="33"/>
            <p:cNvSpPr/>
            <p:nvPr/>
          </p:nvSpPr>
          <p:spPr>
            <a:xfrm flipH="false" flipV="false" rot="0">
              <a:off x="0" y="0"/>
              <a:ext cx="6350000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1AB5DB"/>
            </a:solidFill>
          </p:spPr>
        </p:sp>
      </p:grpSp>
      <p:sp>
        <p:nvSpPr>
          <p:cNvPr name="Freeform 34" id="34"/>
          <p:cNvSpPr/>
          <p:nvPr/>
        </p:nvSpPr>
        <p:spPr>
          <a:xfrm flipH="false" flipV="false" rot="-2074858">
            <a:off x="14586618" y="839557"/>
            <a:ext cx="238202" cy="236037"/>
          </a:xfrm>
          <a:custGeom>
            <a:avLst/>
            <a:gdLst/>
            <a:ahLst/>
            <a:cxnLst/>
            <a:rect r="r" b="b" t="t" l="l"/>
            <a:pathLst>
              <a:path h="236037" w="238202">
                <a:moveTo>
                  <a:pt x="0" y="0"/>
                </a:moveTo>
                <a:lnTo>
                  <a:pt x="238203" y="0"/>
                </a:lnTo>
                <a:lnTo>
                  <a:pt x="238203" y="236037"/>
                </a:lnTo>
                <a:lnTo>
                  <a:pt x="0" y="236037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5" id="35"/>
          <p:cNvSpPr/>
          <p:nvPr/>
        </p:nvSpPr>
        <p:spPr>
          <a:xfrm flipH="false" flipV="false" rot="-2846654">
            <a:off x="17042444" y="5898826"/>
            <a:ext cx="433712" cy="411632"/>
          </a:xfrm>
          <a:custGeom>
            <a:avLst/>
            <a:gdLst/>
            <a:ahLst/>
            <a:cxnLst/>
            <a:rect r="r" b="b" t="t" l="l"/>
            <a:pathLst>
              <a:path h="411632" w="433712">
                <a:moveTo>
                  <a:pt x="0" y="0"/>
                </a:moveTo>
                <a:lnTo>
                  <a:pt x="433712" y="0"/>
                </a:lnTo>
                <a:lnTo>
                  <a:pt x="433712" y="411632"/>
                </a:lnTo>
                <a:lnTo>
                  <a:pt x="0" y="411632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6" id="36"/>
          <p:cNvSpPr/>
          <p:nvPr/>
        </p:nvSpPr>
        <p:spPr>
          <a:xfrm flipH="false" flipV="false" rot="-2074858">
            <a:off x="17279532" y="4129890"/>
            <a:ext cx="464062" cy="471782"/>
          </a:xfrm>
          <a:custGeom>
            <a:avLst/>
            <a:gdLst/>
            <a:ahLst/>
            <a:cxnLst/>
            <a:rect r="r" b="b" t="t" l="l"/>
            <a:pathLst>
              <a:path h="471782" w="464062">
                <a:moveTo>
                  <a:pt x="0" y="0"/>
                </a:moveTo>
                <a:lnTo>
                  <a:pt x="464062" y="0"/>
                </a:lnTo>
                <a:lnTo>
                  <a:pt x="464062" y="471781"/>
                </a:lnTo>
                <a:lnTo>
                  <a:pt x="0" y="471781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37" id="37"/>
          <p:cNvGrpSpPr>
            <a:grpSpLocks noChangeAspect="true"/>
          </p:cNvGrpSpPr>
          <p:nvPr/>
        </p:nvGrpSpPr>
        <p:grpSpPr>
          <a:xfrm rot="-2949008">
            <a:off x="15866380" y="4469518"/>
            <a:ext cx="498419" cy="262574"/>
            <a:chOff x="0" y="0"/>
            <a:chExt cx="1610360" cy="848360"/>
          </a:xfrm>
        </p:grpSpPr>
        <p:sp>
          <p:nvSpPr>
            <p:cNvPr name="Freeform 38" id="38"/>
            <p:cNvSpPr/>
            <p:nvPr/>
          </p:nvSpPr>
          <p:spPr>
            <a:xfrm flipH="false" flipV="false" rot="0">
              <a:off x="-31750" y="0"/>
              <a:ext cx="1675130" cy="880110"/>
            </a:xfrm>
            <a:custGeom>
              <a:avLst/>
              <a:gdLst/>
              <a:ahLst/>
              <a:cxnLst/>
              <a:rect r="r" b="b" t="t" l="l"/>
              <a:pathLst>
                <a:path h="880110" w="1675130">
                  <a:moveTo>
                    <a:pt x="266700" y="848360"/>
                  </a:moveTo>
                  <a:cubicBezTo>
                    <a:pt x="236220" y="848360"/>
                    <a:pt x="205740" y="842010"/>
                    <a:pt x="175260" y="829310"/>
                  </a:cubicBezTo>
                  <a:cubicBezTo>
                    <a:pt x="55880" y="778510"/>
                    <a:pt x="0" y="641350"/>
                    <a:pt x="50800" y="521970"/>
                  </a:cubicBezTo>
                  <a:cubicBezTo>
                    <a:pt x="184150" y="204470"/>
                    <a:pt x="492760" y="0"/>
                    <a:pt x="836930" y="0"/>
                  </a:cubicBezTo>
                  <a:cubicBezTo>
                    <a:pt x="1181100" y="0"/>
                    <a:pt x="1489710" y="204470"/>
                    <a:pt x="1624330" y="521970"/>
                  </a:cubicBezTo>
                  <a:cubicBezTo>
                    <a:pt x="1675130" y="641350"/>
                    <a:pt x="1619250" y="779780"/>
                    <a:pt x="1499870" y="829310"/>
                  </a:cubicBezTo>
                  <a:cubicBezTo>
                    <a:pt x="1380490" y="880110"/>
                    <a:pt x="1242060" y="824230"/>
                    <a:pt x="1192530" y="704850"/>
                  </a:cubicBezTo>
                  <a:cubicBezTo>
                    <a:pt x="1131570" y="562610"/>
                    <a:pt x="991870" y="469900"/>
                    <a:pt x="836930" y="469900"/>
                  </a:cubicBezTo>
                  <a:cubicBezTo>
                    <a:pt x="681990" y="469900"/>
                    <a:pt x="543560" y="562610"/>
                    <a:pt x="482600" y="704850"/>
                  </a:cubicBezTo>
                  <a:cubicBezTo>
                    <a:pt x="445770" y="793750"/>
                    <a:pt x="358140" y="848360"/>
                    <a:pt x="266700" y="848360"/>
                  </a:cubicBezTo>
                  <a:close/>
                </a:path>
              </a:pathLst>
            </a:custGeom>
            <a:solidFill>
              <a:srgbClr val="F2BC2A"/>
            </a:solidFill>
          </p:spPr>
        </p:sp>
      </p:grpSp>
      <p:grpSp>
        <p:nvGrpSpPr>
          <p:cNvPr name="Group 39" id="39"/>
          <p:cNvGrpSpPr>
            <a:grpSpLocks noChangeAspect="true"/>
          </p:cNvGrpSpPr>
          <p:nvPr/>
        </p:nvGrpSpPr>
        <p:grpSpPr>
          <a:xfrm rot="-2949008">
            <a:off x="14359241" y="9446041"/>
            <a:ext cx="498419" cy="262574"/>
            <a:chOff x="0" y="0"/>
            <a:chExt cx="1610360" cy="848360"/>
          </a:xfrm>
        </p:grpSpPr>
        <p:sp>
          <p:nvSpPr>
            <p:cNvPr name="Freeform 40" id="40"/>
            <p:cNvSpPr/>
            <p:nvPr/>
          </p:nvSpPr>
          <p:spPr>
            <a:xfrm flipH="false" flipV="false" rot="0">
              <a:off x="-31750" y="0"/>
              <a:ext cx="1675130" cy="880110"/>
            </a:xfrm>
            <a:custGeom>
              <a:avLst/>
              <a:gdLst/>
              <a:ahLst/>
              <a:cxnLst/>
              <a:rect r="r" b="b" t="t" l="l"/>
              <a:pathLst>
                <a:path h="880110" w="1675130">
                  <a:moveTo>
                    <a:pt x="266700" y="848360"/>
                  </a:moveTo>
                  <a:cubicBezTo>
                    <a:pt x="236220" y="848360"/>
                    <a:pt x="205740" y="842010"/>
                    <a:pt x="175260" y="829310"/>
                  </a:cubicBezTo>
                  <a:cubicBezTo>
                    <a:pt x="55880" y="778510"/>
                    <a:pt x="0" y="641350"/>
                    <a:pt x="50800" y="521970"/>
                  </a:cubicBezTo>
                  <a:cubicBezTo>
                    <a:pt x="184150" y="204470"/>
                    <a:pt x="492760" y="0"/>
                    <a:pt x="836930" y="0"/>
                  </a:cubicBezTo>
                  <a:cubicBezTo>
                    <a:pt x="1181100" y="0"/>
                    <a:pt x="1489710" y="204470"/>
                    <a:pt x="1624330" y="521970"/>
                  </a:cubicBezTo>
                  <a:cubicBezTo>
                    <a:pt x="1675130" y="641350"/>
                    <a:pt x="1619250" y="779780"/>
                    <a:pt x="1499870" y="829310"/>
                  </a:cubicBezTo>
                  <a:cubicBezTo>
                    <a:pt x="1380490" y="880110"/>
                    <a:pt x="1242060" y="824230"/>
                    <a:pt x="1192530" y="704850"/>
                  </a:cubicBezTo>
                  <a:cubicBezTo>
                    <a:pt x="1131570" y="562610"/>
                    <a:pt x="991870" y="469900"/>
                    <a:pt x="836930" y="469900"/>
                  </a:cubicBezTo>
                  <a:cubicBezTo>
                    <a:pt x="681990" y="469900"/>
                    <a:pt x="543560" y="562610"/>
                    <a:pt x="482600" y="704850"/>
                  </a:cubicBezTo>
                  <a:cubicBezTo>
                    <a:pt x="445770" y="793750"/>
                    <a:pt x="358140" y="848360"/>
                    <a:pt x="266700" y="848360"/>
                  </a:cubicBezTo>
                  <a:close/>
                </a:path>
              </a:pathLst>
            </a:custGeom>
            <a:solidFill>
              <a:srgbClr val="F2BC2A"/>
            </a:solidFill>
          </p:spPr>
        </p:sp>
      </p:grpSp>
      <p:grpSp>
        <p:nvGrpSpPr>
          <p:cNvPr name="Group 41" id="41"/>
          <p:cNvGrpSpPr/>
          <p:nvPr/>
        </p:nvGrpSpPr>
        <p:grpSpPr>
          <a:xfrm rot="0">
            <a:off x="15738452" y="6288751"/>
            <a:ext cx="229651" cy="229651"/>
            <a:chOff x="0" y="0"/>
            <a:chExt cx="6350000" cy="6350000"/>
          </a:xfrm>
        </p:grpSpPr>
        <p:sp>
          <p:nvSpPr>
            <p:cNvPr name="Freeform 42" id="42"/>
            <p:cNvSpPr/>
            <p:nvPr/>
          </p:nvSpPr>
          <p:spPr>
            <a:xfrm flipH="false" flipV="false" rot="0">
              <a:off x="0" y="0"/>
              <a:ext cx="6350000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1AB5DB"/>
            </a:solidFill>
          </p:spPr>
        </p:sp>
      </p:grpSp>
    </p:spTree>
  </p:cSld>
  <p:clrMapOvr>
    <a:masterClrMapping/>
  </p:clrMapOvr>
</p:sld>
</file>

<file path=ppt/slides/slide1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5400000">
            <a:off x="4000500" y="-4000500"/>
            <a:ext cx="10287000" cy="18288000"/>
          </a:xfrm>
          <a:custGeom>
            <a:avLst/>
            <a:gdLst/>
            <a:ahLst/>
            <a:cxnLst/>
            <a:rect r="r" b="b" t="t" l="l"/>
            <a:pathLst>
              <a:path h="18288000" w="10287000">
                <a:moveTo>
                  <a:pt x="0" y="18288000"/>
                </a:moveTo>
                <a:lnTo>
                  <a:pt x="0" y="0"/>
                </a:lnTo>
                <a:lnTo>
                  <a:pt x="10287000" y="0"/>
                </a:lnTo>
                <a:lnTo>
                  <a:pt x="10287000" y="18288000"/>
                </a:lnTo>
                <a:lnTo>
                  <a:pt x="0" y="18288000"/>
                </a:lnTo>
                <a:close/>
              </a:path>
            </a:pathLst>
          </a:custGeom>
          <a:blipFill>
            <a:blip r:embed="rId2"/>
            <a:stretch>
              <a:fillRect l="-9222" t="0" r="-9222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-899186" y="-563673"/>
            <a:ext cx="1425183" cy="11403846"/>
            <a:chOff x="0" y="0"/>
            <a:chExt cx="356429" cy="2852028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356429" cy="2852028"/>
            </a:xfrm>
            <a:custGeom>
              <a:avLst/>
              <a:gdLst/>
              <a:ahLst/>
              <a:cxnLst/>
              <a:rect r="r" b="b" t="t" l="l"/>
              <a:pathLst>
                <a:path h="2852028" w="356429">
                  <a:moveTo>
                    <a:pt x="0" y="0"/>
                  </a:moveTo>
                  <a:lnTo>
                    <a:pt x="356429" y="0"/>
                  </a:lnTo>
                  <a:lnTo>
                    <a:pt x="356429" y="2852028"/>
                  </a:lnTo>
                  <a:lnTo>
                    <a:pt x="0" y="2852028"/>
                  </a:lnTo>
                  <a:close/>
                </a:path>
              </a:pathLst>
            </a:custGeom>
            <a:solidFill>
              <a:srgbClr val="00AD9C"/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0" y="-57150"/>
              <a:ext cx="356429" cy="2909178"/>
            </a:xfrm>
            <a:prstGeom prst="rect">
              <a:avLst/>
            </a:prstGeom>
          </p:spPr>
          <p:txBody>
            <a:bodyPr anchor="ctr" rtlCol="false" tIns="53498" lIns="53498" bIns="53498" rIns="53498"/>
            <a:lstStyle/>
            <a:p>
              <a:pPr algn="ctr">
                <a:lnSpc>
                  <a:spcPts val="2801"/>
                </a:lnSpc>
              </a:pPr>
            </a:p>
          </p:txBody>
        </p:sp>
      </p:grpSp>
      <p:grpSp>
        <p:nvGrpSpPr>
          <p:cNvPr name="Group 6" id="6"/>
          <p:cNvGrpSpPr/>
          <p:nvPr/>
        </p:nvGrpSpPr>
        <p:grpSpPr>
          <a:xfrm rot="0">
            <a:off x="17762003" y="-563673"/>
            <a:ext cx="1425183" cy="11403846"/>
            <a:chOff x="0" y="0"/>
            <a:chExt cx="356429" cy="2852028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356429" cy="2852028"/>
            </a:xfrm>
            <a:custGeom>
              <a:avLst/>
              <a:gdLst/>
              <a:ahLst/>
              <a:cxnLst/>
              <a:rect r="r" b="b" t="t" l="l"/>
              <a:pathLst>
                <a:path h="2852028" w="356429">
                  <a:moveTo>
                    <a:pt x="0" y="0"/>
                  </a:moveTo>
                  <a:lnTo>
                    <a:pt x="356429" y="0"/>
                  </a:lnTo>
                  <a:lnTo>
                    <a:pt x="356429" y="2852028"/>
                  </a:lnTo>
                  <a:lnTo>
                    <a:pt x="0" y="2852028"/>
                  </a:lnTo>
                  <a:close/>
                </a:path>
              </a:pathLst>
            </a:custGeom>
            <a:solidFill>
              <a:srgbClr val="00AD9C"/>
            </a:solidFill>
          </p:spPr>
        </p:sp>
        <p:sp>
          <p:nvSpPr>
            <p:cNvPr name="TextBox 8" id="8"/>
            <p:cNvSpPr txBox="true"/>
            <p:nvPr/>
          </p:nvSpPr>
          <p:spPr>
            <a:xfrm>
              <a:off x="0" y="-57150"/>
              <a:ext cx="356429" cy="2909178"/>
            </a:xfrm>
            <a:prstGeom prst="rect">
              <a:avLst/>
            </a:prstGeom>
          </p:spPr>
          <p:txBody>
            <a:bodyPr anchor="ctr" rtlCol="false" tIns="53498" lIns="53498" bIns="53498" rIns="53498"/>
            <a:lstStyle/>
            <a:p>
              <a:pPr algn="ctr">
                <a:lnSpc>
                  <a:spcPts val="2801"/>
                </a:lnSpc>
              </a:pPr>
            </a:p>
          </p:txBody>
        </p:sp>
      </p:grpSp>
      <p:sp>
        <p:nvSpPr>
          <p:cNvPr name="Freeform 9" id="9"/>
          <p:cNvSpPr/>
          <p:nvPr/>
        </p:nvSpPr>
        <p:spPr>
          <a:xfrm flipH="false" flipV="false" rot="0">
            <a:off x="437424" y="565319"/>
            <a:ext cx="17324579" cy="9156361"/>
          </a:xfrm>
          <a:custGeom>
            <a:avLst/>
            <a:gdLst/>
            <a:ahLst/>
            <a:cxnLst/>
            <a:rect r="r" b="b" t="t" l="l"/>
            <a:pathLst>
              <a:path h="9156361" w="17324579">
                <a:moveTo>
                  <a:pt x="0" y="0"/>
                </a:moveTo>
                <a:lnTo>
                  <a:pt x="17324579" y="0"/>
                </a:lnTo>
                <a:lnTo>
                  <a:pt x="17324579" y="9156362"/>
                </a:lnTo>
                <a:lnTo>
                  <a:pt x="0" y="915636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-26749" r="0" b="-15157"/>
            </a:stretch>
          </a:blipFill>
        </p:spPr>
      </p:sp>
      <p:grpSp>
        <p:nvGrpSpPr>
          <p:cNvPr name="Group 10" id="10"/>
          <p:cNvGrpSpPr/>
          <p:nvPr/>
        </p:nvGrpSpPr>
        <p:grpSpPr>
          <a:xfrm rot="5400000">
            <a:off x="8701644" y="-9748102"/>
            <a:ext cx="1425183" cy="19201660"/>
            <a:chOff x="0" y="0"/>
            <a:chExt cx="356429" cy="4802210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356429" cy="4802210"/>
            </a:xfrm>
            <a:custGeom>
              <a:avLst/>
              <a:gdLst/>
              <a:ahLst/>
              <a:cxnLst/>
              <a:rect r="r" b="b" t="t" l="l"/>
              <a:pathLst>
                <a:path h="4802210" w="356429">
                  <a:moveTo>
                    <a:pt x="0" y="0"/>
                  </a:moveTo>
                  <a:lnTo>
                    <a:pt x="356429" y="0"/>
                  </a:lnTo>
                  <a:lnTo>
                    <a:pt x="356429" y="4802210"/>
                  </a:lnTo>
                  <a:lnTo>
                    <a:pt x="0" y="4802210"/>
                  </a:lnTo>
                  <a:close/>
                </a:path>
              </a:pathLst>
            </a:custGeom>
            <a:solidFill>
              <a:srgbClr val="00AD9C"/>
            </a:solidFill>
          </p:spPr>
        </p:sp>
        <p:sp>
          <p:nvSpPr>
            <p:cNvPr name="TextBox 12" id="12"/>
            <p:cNvSpPr txBox="true"/>
            <p:nvPr/>
          </p:nvSpPr>
          <p:spPr>
            <a:xfrm>
              <a:off x="0" y="-57150"/>
              <a:ext cx="356429" cy="4859360"/>
            </a:xfrm>
            <a:prstGeom prst="rect">
              <a:avLst/>
            </a:prstGeom>
          </p:spPr>
          <p:txBody>
            <a:bodyPr anchor="ctr" rtlCol="false" tIns="53498" lIns="53498" bIns="53498" rIns="53498"/>
            <a:lstStyle/>
            <a:p>
              <a:pPr algn="ctr">
                <a:lnSpc>
                  <a:spcPts val="2801"/>
                </a:lnSpc>
              </a:pPr>
            </a:p>
          </p:txBody>
        </p:sp>
      </p:grpSp>
      <p:grpSp>
        <p:nvGrpSpPr>
          <p:cNvPr name="Group 13" id="13"/>
          <p:cNvGrpSpPr/>
          <p:nvPr/>
        </p:nvGrpSpPr>
        <p:grpSpPr>
          <a:xfrm rot="5400000">
            <a:off x="8593028" y="833442"/>
            <a:ext cx="1425183" cy="19201660"/>
            <a:chOff x="0" y="0"/>
            <a:chExt cx="356429" cy="4802210"/>
          </a:xfrm>
        </p:grpSpPr>
        <p:sp>
          <p:nvSpPr>
            <p:cNvPr name="Freeform 14" id="14"/>
            <p:cNvSpPr/>
            <p:nvPr/>
          </p:nvSpPr>
          <p:spPr>
            <a:xfrm flipH="false" flipV="false" rot="0">
              <a:off x="0" y="0"/>
              <a:ext cx="356429" cy="4802210"/>
            </a:xfrm>
            <a:custGeom>
              <a:avLst/>
              <a:gdLst/>
              <a:ahLst/>
              <a:cxnLst/>
              <a:rect r="r" b="b" t="t" l="l"/>
              <a:pathLst>
                <a:path h="4802210" w="356429">
                  <a:moveTo>
                    <a:pt x="0" y="0"/>
                  </a:moveTo>
                  <a:lnTo>
                    <a:pt x="356429" y="0"/>
                  </a:lnTo>
                  <a:lnTo>
                    <a:pt x="356429" y="4802210"/>
                  </a:lnTo>
                  <a:lnTo>
                    <a:pt x="0" y="4802210"/>
                  </a:lnTo>
                  <a:close/>
                </a:path>
              </a:pathLst>
            </a:custGeom>
            <a:solidFill>
              <a:srgbClr val="00AD9C"/>
            </a:solidFill>
          </p:spPr>
        </p:sp>
        <p:sp>
          <p:nvSpPr>
            <p:cNvPr name="TextBox 15" id="15"/>
            <p:cNvSpPr txBox="true"/>
            <p:nvPr/>
          </p:nvSpPr>
          <p:spPr>
            <a:xfrm>
              <a:off x="0" y="-57150"/>
              <a:ext cx="356429" cy="4859360"/>
            </a:xfrm>
            <a:prstGeom prst="rect">
              <a:avLst/>
            </a:prstGeom>
          </p:spPr>
          <p:txBody>
            <a:bodyPr anchor="ctr" rtlCol="false" tIns="53498" lIns="53498" bIns="53498" rIns="53498"/>
            <a:lstStyle/>
            <a:p>
              <a:pPr algn="ctr">
                <a:lnSpc>
                  <a:spcPts val="2801"/>
                </a:lnSpc>
              </a:pPr>
            </a:p>
          </p:txBody>
        </p:sp>
      </p:grpSp>
      <p:sp>
        <p:nvSpPr>
          <p:cNvPr name="Freeform 16" id="16"/>
          <p:cNvSpPr/>
          <p:nvPr/>
        </p:nvSpPr>
        <p:spPr>
          <a:xfrm flipH="false" flipV="false" rot="542064">
            <a:off x="-87442" y="-297020"/>
            <a:ext cx="2436139" cy="2838721"/>
          </a:xfrm>
          <a:custGeom>
            <a:avLst/>
            <a:gdLst/>
            <a:ahLst/>
            <a:cxnLst/>
            <a:rect r="r" b="b" t="t" l="l"/>
            <a:pathLst>
              <a:path h="2838721" w="2436139">
                <a:moveTo>
                  <a:pt x="0" y="0"/>
                </a:moveTo>
                <a:lnTo>
                  <a:pt x="2436138" y="0"/>
                </a:lnTo>
                <a:lnTo>
                  <a:pt x="2436138" y="2838722"/>
                </a:lnTo>
                <a:lnTo>
                  <a:pt x="0" y="283872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7" id="17"/>
          <p:cNvSpPr/>
          <p:nvPr/>
        </p:nvSpPr>
        <p:spPr>
          <a:xfrm flipH="false" flipV="true" rot="-10325232">
            <a:off x="-571383" y="8235451"/>
            <a:ext cx="2736104" cy="2736104"/>
          </a:xfrm>
          <a:custGeom>
            <a:avLst/>
            <a:gdLst/>
            <a:ahLst/>
            <a:cxnLst/>
            <a:rect r="r" b="b" t="t" l="l"/>
            <a:pathLst>
              <a:path h="2736104" w="2736104">
                <a:moveTo>
                  <a:pt x="0" y="2736104"/>
                </a:moveTo>
                <a:lnTo>
                  <a:pt x="2736104" y="2736104"/>
                </a:lnTo>
                <a:lnTo>
                  <a:pt x="2736104" y="0"/>
                </a:lnTo>
                <a:lnTo>
                  <a:pt x="0" y="0"/>
                </a:lnTo>
                <a:lnTo>
                  <a:pt x="0" y="2736104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8" id="18"/>
          <p:cNvSpPr/>
          <p:nvPr/>
        </p:nvSpPr>
        <p:spPr>
          <a:xfrm flipH="false" flipV="false" rot="0">
            <a:off x="15968103" y="8046502"/>
            <a:ext cx="2717478" cy="2653247"/>
          </a:xfrm>
          <a:custGeom>
            <a:avLst/>
            <a:gdLst/>
            <a:ahLst/>
            <a:cxnLst/>
            <a:rect r="r" b="b" t="t" l="l"/>
            <a:pathLst>
              <a:path h="2653247" w="2717478">
                <a:moveTo>
                  <a:pt x="0" y="0"/>
                </a:moveTo>
                <a:lnTo>
                  <a:pt x="2717478" y="0"/>
                </a:lnTo>
                <a:lnTo>
                  <a:pt x="2717478" y="2653247"/>
                </a:lnTo>
                <a:lnTo>
                  <a:pt x="0" y="265324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9" id="19"/>
          <p:cNvSpPr/>
          <p:nvPr/>
        </p:nvSpPr>
        <p:spPr>
          <a:xfrm flipH="false" flipV="false" rot="-734777">
            <a:off x="16405042" y="-6677"/>
            <a:ext cx="1637282" cy="2904855"/>
          </a:xfrm>
          <a:custGeom>
            <a:avLst/>
            <a:gdLst/>
            <a:ahLst/>
            <a:cxnLst/>
            <a:rect r="r" b="b" t="t" l="l"/>
            <a:pathLst>
              <a:path h="2904855" w="1637282">
                <a:moveTo>
                  <a:pt x="0" y="0"/>
                </a:moveTo>
                <a:lnTo>
                  <a:pt x="1637282" y="0"/>
                </a:lnTo>
                <a:lnTo>
                  <a:pt x="1637282" y="2904855"/>
                </a:lnTo>
                <a:lnTo>
                  <a:pt x="0" y="290485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20" id="20"/>
          <p:cNvGrpSpPr/>
          <p:nvPr/>
        </p:nvGrpSpPr>
        <p:grpSpPr>
          <a:xfrm rot="0">
            <a:off x="1860140" y="4039872"/>
            <a:ext cx="229651" cy="229651"/>
            <a:chOff x="0" y="0"/>
            <a:chExt cx="6350000" cy="6350000"/>
          </a:xfrm>
        </p:grpSpPr>
        <p:sp>
          <p:nvSpPr>
            <p:cNvPr name="Freeform 21" id="21"/>
            <p:cNvSpPr/>
            <p:nvPr/>
          </p:nvSpPr>
          <p:spPr>
            <a:xfrm flipH="false" flipV="false" rot="0">
              <a:off x="0" y="0"/>
              <a:ext cx="6350000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1AB5DB"/>
            </a:solidFill>
          </p:spPr>
        </p:sp>
      </p:grpSp>
      <p:sp>
        <p:nvSpPr>
          <p:cNvPr name="Freeform 22" id="22"/>
          <p:cNvSpPr/>
          <p:nvPr/>
        </p:nvSpPr>
        <p:spPr>
          <a:xfrm flipH="false" flipV="false" rot="0">
            <a:off x="558467" y="4269523"/>
            <a:ext cx="238202" cy="236037"/>
          </a:xfrm>
          <a:custGeom>
            <a:avLst/>
            <a:gdLst/>
            <a:ahLst/>
            <a:cxnLst/>
            <a:rect r="r" b="b" t="t" l="l"/>
            <a:pathLst>
              <a:path h="236037" w="238202">
                <a:moveTo>
                  <a:pt x="0" y="0"/>
                </a:moveTo>
                <a:lnTo>
                  <a:pt x="238202" y="0"/>
                </a:lnTo>
                <a:lnTo>
                  <a:pt x="238202" y="236037"/>
                </a:lnTo>
                <a:lnTo>
                  <a:pt x="0" y="236037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3" id="23"/>
          <p:cNvSpPr/>
          <p:nvPr/>
        </p:nvSpPr>
        <p:spPr>
          <a:xfrm flipH="false" flipV="false" rot="-771795">
            <a:off x="717946" y="7310183"/>
            <a:ext cx="433712" cy="411632"/>
          </a:xfrm>
          <a:custGeom>
            <a:avLst/>
            <a:gdLst/>
            <a:ahLst/>
            <a:cxnLst/>
            <a:rect r="r" b="b" t="t" l="l"/>
            <a:pathLst>
              <a:path h="411632" w="433712">
                <a:moveTo>
                  <a:pt x="0" y="0"/>
                </a:moveTo>
                <a:lnTo>
                  <a:pt x="433711" y="0"/>
                </a:lnTo>
                <a:lnTo>
                  <a:pt x="433711" y="411632"/>
                </a:lnTo>
                <a:lnTo>
                  <a:pt x="0" y="411632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24" id="24"/>
          <p:cNvGrpSpPr>
            <a:grpSpLocks noChangeAspect="true"/>
          </p:cNvGrpSpPr>
          <p:nvPr/>
        </p:nvGrpSpPr>
        <p:grpSpPr>
          <a:xfrm rot="1977585">
            <a:off x="3269116" y="9426276"/>
            <a:ext cx="498419" cy="262574"/>
            <a:chOff x="0" y="0"/>
            <a:chExt cx="1610360" cy="848360"/>
          </a:xfrm>
        </p:grpSpPr>
        <p:sp>
          <p:nvSpPr>
            <p:cNvPr name="Freeform 25" id="25"/>
            <p:cNvSpPr/>
            <p:nvPr/>
          </p:nvSpPr>
          <p:spPr>
            <a:xfrm flipH="false" flipV="false" rot="0">
              <a:off x="-31750" y="0"/>
              <a:ext cx="1675130" cy="880110"/>
            </a:xfrm>
            <a:custGeom>
              <a:avLst/>
              <a:gdLst/>
              <a:ahLst/>
              <a:cxnLst/>
              <a:rect r="r" b="b" t="t" l="l"/>
              <a:pathLst>
                <a:path h="880110" w="1675130">
                  <a:moveTo>
                    <a:pt x="266700" y="848360"/>
                  </a:moveTo>
                  <a:cubicBezTo>
                    <a:pt x="236220" y="848360"/>
                    <a:pt x="205740" y="842010"/>
                    <a:pt x="175260" y="829310"/>
                  </a:cubicBezTo>
                  <a:cubicBezTo>
                    <a:pt x="55880" y="778510"/>
                    <a:pt x="0" y="641350"/>
                    <a:pt x="50800" y="521970"/>
                  </a:cubicBezTo>
                  <a:cubicBezTo>
                    <a:pt x="184150" y="204470"/>
                    <a:pt x="492760" y="0"/>
                    <a:pt x="836930" y="0"/>
                  </a:cubicBezTo>
                  <a:cubicBezTo>
                    <a:pt x="1181100" y="0"/>
                    <a:pt x="1489710" y="204470"/>
                    <a:pt x="1624330" y="521970"/>
                  </a:cubicBezTo>
                  <a:cubicBezTo>
                    <a:pt x="1675130" y="641350"/>
                    <a:pt x="1619250" y="779780"/>
                    <a:pt x="1499870" y="829310"/>
                  </a:cubicBezTo>
                  <a:cubicBezTo>
                    <a:pt x="1380490" y="880110"/>
                    <a:pt x="1242060" y="824230"/>
                    <a:pt x="1192530" y="704850"/>
                  </a:cubicBezTo>
                  <a:cubicBezTo>
                    <a:pt x="1131570" y="562610"/>
                    <a:pt x="991870" y="469900"/>
                    <a:pt x="836930" y="469900"/>
                  </a:cubicBezTo>
                  <a:cubicBezTo>
                    <a:pt x="681990" y="469900"/>
                    <a:pt x="543560" y="562610"/>
                    <a:pt x="482600" y="704850"/>
                  </a:cubicBezTo>
                  <a:cubicBezTo>
                    <a:pt x="445770" y="793750"/>
                    <a:pt x="358140" y="848360"/>
                    <a:pt x="266700" y="848360"/>
                  </a:cubicBezTo>
                  <a:close/>
                </a:path>
              </a:pathLst>
            </a:custGeom>
            <a:solidFill>
              <a:srgbClr val="F2BC2A"/>
            </a:solidFill>
          </p:spPr>
        </p:sp>
      </p:grpSp>
      <p:grpSp>
        <p:nvGrpSpPr>
          <p:cNvPr name="Group 26" id="26"/>
          <p:cNvGrpSpPr/>
          <p:nvPr/>
        </p:nvGrpSpPr>
        <p:grpSpPr>
          <a:xfrm rot="0">
            <a:off x="2030890" y="9258300"/>
            <a:ext cx="229651" cy="229651"/>
            <a:chOff x="0" y="0"/>
            <a:chExt cx="6350000" cy="6350000"/>
          </a:xfrm>
        </p:grpSpPr>
        <p:sp>
          <p:nvSpPr>
            <p:cNvPr name="Freeform 27" id="27"/>
            <p:cNvSpPr/>
            <p:nvPr/>
          </p:nvSpPr>
          <p:spPr>
            <a:xfrm flipH="false" flipV="false" rot="0">
              <a:off x="0" y="0"/>
              <a:ext cx="6350000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1AB5DB"/>
            </a:solidFill>
          </p:spPr>
        </p:sp>
      </p:grpSp>
      <p:sp>
        <p:nvSpPr>
          <p:cNvPr name="Freeform 28" id="28"/>
          <p:cNvSpPr/>
          <p:nvPr/>
        </p:nvSpPr>
        <p:spPr>
          <a:xfrm flipH="false" flipV="false" rot="0">
            <a:off x="1857760" y="6167686"/>
            <a:ext cx="464062" cy="471782"/>
          </a:xfrm>
          <a:custGeom>
            <a:avLst/>
            <a:gdLst/>
            <a:ahLst/>
            <a:cxnLst/>
            <a:rect r="r" b="b" t="t" l="l"/>
            <a:pathLst>
              <a:path h="471782" w="464062">
                <a:moveTo>
                  <a:pt x="0" y="0"/>
                </a:moveTo>
                <a:lnTo>
                  <a:pt x="464062" y="0"/>
                </a:lnTo>
                <a:lnTo>
                  <a:pt x="464062" y="471782"/>
                </a:lnTo>
                <a:lnTo>
                  <a:pt x="0" y="471782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29" id="29"/>
          <p:cNvGrpSpPr>
            <a:grpSpLocks noChangeAspect="true"/>
          </p:cNvGrpSpPr>
          <p:nvPr/>
        </p:nvGrpSpPr>
        <p:grpSpPr>
          <a:xfrm rot="-874149">
            <a:off x="1053712" y="5439604"/>
            <a:ext cx="498419" cy="262574"/>
            <a:chOff x="0" y="0"/>
            <a:chExt cx="1610360" cy="848360"/>
          </a:xfrm>
        </p:grpSpPr>
        <p:sp>
          <p:nvSpPr>
            <p:cNvPr name="Freeform 30" id="30"/>
            <p:cNvSpPr/>
            <p:nvPr/>
          </p:nvSpPr>
          <p:spPr>
            <a:xfrm flipH="false" flipV="false" rot="0">
              <a:off x="-31750" y="0"/>
              <a:ext cx="1675130" cy="880110"/>
            </a:xfrm>
            <a:custGeom>
              <a:avLst/>
              <a:gdLst/>
              <a:ahLst/>
              <a:cxnLst/>
              <a:rect r="r" b="b" t="t" l="l"/>
              <a:pathLst>
                <a:path h="880110" w="1675130">
                  <a:moveTo>
                    <a:pt x="266700" y="848360"/>
                  </a:moveTo>
                  <a:cubicBezTo>
                    <a:pt x="236220" y="848360"/>
                    <a:pt x="205740" y="842010"/>
                    <a:pt x="175260" y="829310"/>
                  </a:cubicBezTo>
                  <a:cubicBezTo>
                    <a:pt x="55880" y="778510"/>
                    <a:pt x="0" y="641350"/>
                    <a:pt x="50800" y="521970"/>
                  </a:cubicBezTo>
                  <a:cubicBezTo>
                    <a:pt x="184150" y="204470"/>
                    <a:pt x="492760" y="0"/>
                    <a:pt x="836930" y="0"/>
                  </a:cubicBezTo>
                  <a:cubicBezTo>
                    <a:pt x="1181100" y="0"/>
                    <a:pt x="1489710" y="204470"/>
                    <a:pt x="1624330" y="521970"/>
                  </a:cubicBezTo>
                  <a:cubicBezTo>
                    <a:pt x="1675130" y="641350"/>
                    <a:pt x="1619250" y="779780"/>
                    <a:pt x="1499870" y="829310"/>
                  </a:cubicBezTo>
                  <a:cubicBezTo>
                    <a:pt x="1380490" y="880110"/>
                    <a:pt x="1242060" y="824230"/>
                    <a:pt x="1192530" y="704850"/>
                  </a:cubicBezTo>
                  <a:cubicBezTo>
                    <a:pt x="1131570" y="562610"/>
                    <a:pt x="991870" y="469900"/>
                    <a:pt x="836930" y="469900"/>
                  </a:cubicBezTo>
                  <a:cubicBezTo>
                    <a:pt x="681990" y="469900"/>
                    <a:pt x="543560" y="562610"/>
                    <a:pt x="482600" y="704850"/>
                  </a:cubicBezTo>
                  <a:cubicBezTo>
                    <a:pt x="445770" y="793750"/>
                    <a:pt x="358140" y="848360"/>
                    <a:pt x="266700" y="848360"/>
                  </a:cubicBezTo>
                  <a:close/>
                </a:path>
              </a:pathLst>
            </a:custGeom>
            <a:solidFill>
              <a:srgbClr val="F2BC2A"/>
            </a:solidFill>
          </p:spPr>
        </p:sp>
      </p:grpSp>
      <p:sp>
        <p:nvSpPr>
          <p:cNvPr name="Freeform 31" id="31"/>
          <p:cNvSpPr/>
          <p:nvPr/>
        </p:nvSpPr>
        <p:spPr>
          <a:xfrm flipH="false" flipV="false" rot="0">
            <a:off x="3850273" y="792809"/>
            <a:ext cx="464062" cy="471782"/>
          </a:xfrm>
          <a:custGeom>
            <a:avLst/>
            <a:gdLst/>
            <a:ahLst/>
            <a:cxnLst/>
            <a:rect r="r" b="b" t="t" l="l"/>
            <a:pathLst>
              <a:path h="471782" w="464062">
                <a:moveTo>
                  <a:pt x="0" y="0"/>
                </a:moveTo>
                <a:lnTo>
                  <a:pt x="464061" y="0"/>
                </a:lnTo>
                <a:lnTo>
                  <a:pt x="464061" y="471782"/>
                </a:lnTo>
                <a:lnTo>
                  <a:pt x="0" y="471782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32" id="32"/>
          <p:cNvGrpSpPr/>
          <p:nvPr/>
        </p:nvGrpSpPr>
        <p:grpSpPr>
          <a:xfrm rot="-2074858">
            <a:off x="15366099" y="2674126"/>
            <a:ext cx="229651" cy="229651"/>
            <a:chOff x="0" y="0"/>
            <a:chExt cx="6350000" cy="6350000"/>
          </a:xfrm>
        </p:grpSpPr>
        <p:sp>
          <p:nvSpPr>
            <p:cNvPr name="Freeform 33" id="33"/>
            <p:cNvSpPr/>
            <p:nvPr/>
          </p:nvSpPr>
          <p:spPr>
            <a:xfrm flipH="false" flipV="false" rot="0">
              <a:off x="0" y="0"/>
              <a:ext cx="6350000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1AB5DB"/>
            </a:solidFill>
          </p:spPr>
        </p:sp>
      </p:grpSp>
      <p:sp>
        <p:nvSpPr>
          <p:cNvPr name="Freeform 34" id="34"/>
          <p:cNvSpPr/>
          <p:nvPr/>
        </p:nvSpPr>
        <p:spPr>
          <a:xfrm flipH="false" flipV="false" rot="-2074858">
            <a:off x="14586618" y="839557"/>
            <a:ext cx="238202" cy="236037"/>
          </a:xfrm>
          <a:custGeom>
            <a:avLst/>
            <a:gdLst/>
            <a:ahLst/>
            <a:cxnLst/>
            <a:rect r="r" b="b" t="t" l="l"/>
            <a:pathLst>
              <a:path h="236037" w="238202">
                <a:moveTo>
                  <a:pt x="0" y="0"/>
                </a:moveTo>
                <a:lnTo>
                  <a:pt x="238203" y="0"/>
                </a:lnTo>
                <a:lnTo>
                  <a:pt x="238203" y="236037"/>
                </a:lnTo>
                <a:lnTo>
                  <a:pt x="0" y="236037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5" id="35"/>
          <p:cNvSpPr/>
          <p:nvPr/>
        </p:nvSpPr>
        <p:spPr>
          <a:xfrm flipH="false" flipV="false" rot="-2846654">
            <a:off x="17042444" y="5898826"/>
            <a:ext cx="433712" cy="411632"/>
          </a:xfrm>
          <a:custGeom>
            <a:avLst/>
            <a:gdLst/>
            <a:ahLst/>
            <a:cxnLst/>
            <a:rect r="r" b="b" t="t" l="l"/>
            <a:pathLst>
              <a:path h="411632" w="433712">
                <a:moveTo>
                  <a:pt x="0" y="0"/>
                </a:moveTo>
                <a:lnTo>
                  <a:pt x="433712" y="0"/>
                </a:lnTo>
                <a:lnTo>
                  <a:pt x="433712" y="411632"/>
                </a:lnTo>
                <a:lnTo>
                  <a:pt x="0" y="411632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6" id="36"/>
          <p:cNvSpPr/>
          <p:nvPr/>
        </p:nvSpPr>
        <p:spPr>
          <a:xfrm flipH="false" flipV="false" rot="-2074858">
            <a:off x="17279532" y="4129890"/>
            <a:ext cx="464062" cy="471782"/>
          </a:xfrm>
          <a:custGeom>
            <a:avLst/>
            <a:gdLst/>
            <a:ahLst/>
            <a:cxnLst/>
            <a:rect r="r" b="b" t="t" l="l"/>
            <a:pathLst>
              <a:path h="471782" w="464062">
                <a:moveTo>
                  <a:pt x="0" y="0"/>
                </a:moveTo>
                <a:lnTo>
                  <a:pt x="464062" y="0"/>
                </a:lnTo>
                <a:lnTo>
                  <a:pt x="464062" y="471781"/>
                </a:lnTo>
                <a:lnTo>
                  <a:pt x="0" y="471781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37" id="37"/>
          <p:cNvGrpSpPr>
            <a:grpSpLocks noChangeAspect="true"/>
          </p:cNvGrpSpPr>
          <p:nvPr/>
        </p:nvGrpSpPr>
        <p:grpSpPr>
          <a:xfrm rot="-2949008">
            <a:off x="15866380" y="4469518"/>
            <a:ext cx="498419" cy="262574"/>
            <a:chOff x="0" y="0"/>
            <a:chExt cx="1610360" cy="848360"/>
          </a:xfrm>
        </p:grpSpPr>
        <p:sp>
          <p:nvSpPr>
            <p:cNvPr name="Freeform 38" id="38"/>
            <p:cNvSpPr/>
            <p:nvPr/>
          </p:nvSpPr>
          <p:spPr>
            <a:xfrm flipH="false" flipV="false" rot="0">
              <a:off x="-31750" y="0"/>
              <a:ext cx="1675130" cy="880110"/>
            </a:xfrm>
            <a:custGeom>
              <a:avLst/>
              <a:gdLst/>
              <a:ahLst/>
              <a:cxnLst/>
              <a:rect r="r" b="b" t="t" l="l"/>
              <a:pathLst>
                <a:path h="880110" w="1675130">
                  <a:moveTo>
                    <a:pt x="266700" y="848360"/>
                  </a:moveTo>
                  <a:cubicBezTo>
                    <a:pt x="236220" y="848360"/>
                    <a:pt x="205740" y="842010"/>
                    <a:pt x="175260" y="829310"/>
                  </a:cubicBezTo>
                  <a:cubicBezTo>
                    <a:pt x="55880" y="778510"/>
                    <a:pt x="0" y="641350"/>
                    <a:pt x="50800" y="521970"/>
                  </a:cubicBezTo>
                  <a:cubicBezTo>
                    <a:pt x="184150" y="204470"/>
                    <a:pt x="492760" y="0"/>
                    <a:pt x="836930" y="0"/>
                  </a:cubicBezTo>
                  <a:cubicBezTo>
                    <a:pt x="1181100" y="0"/>
                    <a:pt x="1489710" y="204470"/>
                    <a:pt x="1624330" y="521970"/>
                  </a:cubicBezTo>
                  <a:cubicBezTo>
                    <a:pt x="1675130" y="641350"/>
                    <a:pt x="1619250" y="779780"/>
                    <a:pt x="1499870" y="829310"/>
                  </a:cubicBezTo>
                  <a:cubicBezTo>
                    <a:pt x="1380490" y="880110"/>
                    <a:pt x="1242060" y="824230"/>
                    <a:pt x="1192530" y="704850"/>
                  </a:cubicBezTo>
                  <a:cubicBezTo>
                    <a:pt x="1131570" y="562610"/>
                    <a:pt x="991870" y="469900"/>
                    <a:pt x="836930" y="469900"/>
                  </a:cubicBezTo>
                  <a:cubicBezTo>
                    <a:pt x="681990" y="469900"/>
                    <a:pt x="543560" y="562610"/>
                    <a:pt x="482600" y="704850"/>
                  </a:cubicBezTo>
                  <a:cubicBezTo>
                    <a:pt x="445770" y="793750"/>
                    <a:pt x="358140" y="848360"/>
                    <a:pt x="266700" y="848360"/>
                  </a:cubicBezTo>
                  <a:close/>
                </a:path>
              </a:pathLst>
            </a:custGeom>
            <a:solidFill>
              <a:srgbClr val="F2BC2A"/>
            </a:solidFill>
          </p:spPr>
        </p:sp>
      </p:grpSp>
      <p:grpSp>
        <p:nvGrpSpPr>
          <p:cNvPr name="Group 39" id="39"/>
          <p:cNvGrpSpPr>
            <a:grpSpLocks noChangeAspect="true"/>
          </p:cNvGrpSpPr>
          <p:nvPr/>
        </p:nvGrpSpPr>
        <p:grpSpPr>
          <a:xfrm rot="-2949008">
            <a:off x="14359241" y="9446041"/>
            <a:ext cx="498419" cy="262574"/>
            <a:chOff x="0" y="0"/>
            <a:chExt cx="1610360" cy="848360"/>
          </a:xfrm>
        </p:grpSpPr>
        <p:sp>
          <p:nvSpPr>
            <p:cNvPr name="Freeform 40" id="40"/>
            <p:cNvSpPr/>
            <p:nvPr/>
          </p:nvSpPr>
          <p:spPr>
            <a:xfrm flipH="false" flipV="false" rot="0">
              <a:off x="-31750" y="0"/>
              <a:ext cx="1675130" cy="880110"/>
            </a:xfrm>
            <a:custGeom>
              <a:avLst/>
              <a:gdLst/>
              <a:ahLst/>
              <a:cxnLst/>
              <a:rect r="r" b="b" t="t" l="l"/>
              <a:pathLst>
                <a:path h="880110" w="1675130">
                  <a:moveTo>
                    <a:pt x="266700" y="848360"/>
                  </a:moveTo>
                  <a:cubicBezTo>
                    <a:pt x="236220" y="848360"/>
                    <a:pt x="205740" y="842010"/>
                    <a:pt x="175260" y="829310"/>
                  </a:cubicBezTo>
                  <a:cubicBezTo>
                    <a:pt x="55880" y="778510"/>
                    <a:pt x="0" y="641350"/>
                    <a:pt x="50800" y="521970"/>
                  </a:cubicBezTo>
                  <a:cubicBezTo>
                    <a:pt x="184150" y="204470"/>
                    <a:pt x="492760" y="0"/>
                    <a:pt x="836930" y="0"/>
                  </a:cubicBezTo>
                  <a:cubicBezTo>
                    <a:pt x="1181100" y="0"/>
                    <a:pt x="1489710" y="204470"/>
                    <a:pt x="1624330" y="521970"/>
                  </a:cubicBezTo>
                  <a:cubicBezTo>
                    <a:pt x="1675130" y="641350"/>
                    <a:pt x="1619250" y="779780"/>
                    <a:pt x="1499870" y="829310"/>
                  </a:cubicBezTo>
                  <a:cubicBezTo>
                    <a:pt x="1380490" y="880110"/>
                    <a:pt x="1242060" y="824230"/>
                    <a:pt x="1192530" y="704850"/>
                  </a:cubicBezTo>
                  <a:cubicBezTo>
                    <a:pt x="1131570" y="562610"/>
                    <a:pt x="991870" y="469900"/>
                    <a:pt x="836930" y="469900"/>
                  </a:cubicBezTo>
                  <a:cubicBezTo>
                    <a:pt x="681990" y="469900"/>
                    <a:pt x="543560" y="562610"/>
                    <a:pt x="482600" y="704850"/>
                  </a:cubicBezTo>
                  <a:cubicBezTo>
                    <a:pt x="445770" y="793750"/>
                    <a:pt x="358140" y="848360"/>
                    <a:pt x="266700" y="848360"/>
                  </a:cubicBezTo>
                  <a:close/>
                </a:path>
              </a:pathLst>
            </a:custGeom>
            <a:solidFill>
              <a:srgbClr val="F2BC2A"/>
            </a:solidFill>
          </p:spPr>
        </p:sp>
      </p:grpSp>
      <p:grpSp>
        <p:nvGrpSpPr>
          <p:cNvPr name="Group 41" id="41"/>
          <p:cNvGrpSpPr/>
          <p:nvPr/>
        </p:nvGrpSpPr>
        <p:grpSpPr>
          <a:xfrm rot="0">
            <a:off x="15738452" y="6288751"/>
            <a:ext cx="229651" cy="229651"/>
            <a:chOff x="0" y="0"/>
            <a:chExt cx="6350000" cy="6350000"/>
          </a:xfrm>
        </p:grpSpPr>
        <p:sp>
          <p:nvSpPr>
            <p:cNvPr name="Freeform 42" id="42"/>
            <p:cNvSpPr/>
            <p:nvPr/>
          </p:nvSpPr>
          <p:spPr>
            <a:xfrm flipH="false" flipV="false" rot="0">
              <a:off x="0" y="0"/>
              <a:ext cx="6350000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1AB5DB"/>
            </a:solidFill>
          </p:spPr>
        </p:sp>
      </p:grpSp>
    </p:spTree>
  </p:cSld>
  <p:clrMapOvr>
    <a:masterClrMapping/>
  </p:clrMapOvr>
</p:sld>
</file>

<file path=ppt/slides/slide1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5400000">
            <a:off x="4000500" y="-4000500"/>
            <a:ext cx="10287000" cy="18288000"/>
          </a:xfrm>
          <a:custGeom>
            <a:avLst/>
            <a:gdLst/>
            <a:ahLst/>
            <a:cxnLst/>
            <a:rect r="r" b="b" t="t" l="l"/>
            <a:pathLst>
              <a:path h="18288000" w="10287000">
                <a:moveTo>
                  <a:pt x="0" y="18288000"/>
                </a:moveTo>
                <a:lnTo>
                  <a:pt x="0" y="0"/>
                </a:lnTo>
                <a:lnTo>
                  <a:pt x="10287000" y="0"/>
                </a:lnTo>
                <a:lnTo>
                  <a:pt x="10287000" y="18288000"/>
                </a:lnTo>
                <a:lnTo>
                  <a:pt x="0" y="18288000"/>
                </a:lnTo>
                <a:close/>
              </a:path>
            </a:pathLst>
          </a:custGeom>
          <a:blipFill>
            <a:blip r:embed="rId2"/>
            <a:stretch>
              <a:fillRect l="-9222" t="0" r="-9222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555694" y="-1281741"/>
            <a:ext cx="17254050" cy="11026740"/>
          </a:xfrm>
          <a:custGeom>
            <a:avLst/>
            <a:gdLst/>
            <a:ahLst/>
            <a:cxnLst/>
            <a:rect r="r" b="b" t="t" l="l"/>
            <a:pathLst>
              <a:path h="11026740" w="17254050">
                <a:moveTo>
                  <a:pt x="0" y="0"/>
                </a:moveTo>
                <a:lnTo>
                  <a:pt x="17254050" y="0"/>
                </a:lnTo>
                <a:lnTo>
                  <a:pt x="17254050" y="11026740"/>
                </a:lnTo>
                <a:lnTo>
                  <a:pt x="0" y="1102674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-103075" r="0" b="-135677"/>
            </a:stretch>
          </a:blipFill>
        </p:spPr>
      </p:sp>
      <p:grpSp>
        <p:nvGrpSpPr>
          <p:cNvPr name="Group 4" id="4"/>
          <p:cNvGrpSpPr/>
          <p:nvPr/>
        </p:nvGrpSpPr>
        <p:grpSpPr>
          <a:xfrm rot="0">
            <a:off x="-869488" y="-540354"/>
            <a:ext cx="1425183" cy="11403846"/>
            <a:chOff x="0" y="0"/>
            <a:chExt cx="356429" cy="2852028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356429" cy="2852028"/>
            </a:xfrm>
            <a:custGeom>
              <a:avLst/>
              <a:gdLst/>
              <a:ahLst/>
              <a:cxnLst/>
              <a:rect r="r" b="b" t="t" l="l"/>
              <a:pathLst>
                <a:path h="2852028" w="356429">
                  <a:moveTo>
                    <a:pt x="0" y="0"/>
                  </a:moveTo>
                  <a:lnTo>
                    <a:pt x="356429" y="0"/>
                  </a:lnTo>
                  <a:lnTo>
                    <a:pt x="356429" y="2852028"/>
                  </a:lnTo>
                  <a:lnTo>
                    <a:pt x="0" y="2852028"/>
                  </a:lnTo>
                  <a:close/>
                </a:path>
              </a:pathLst>
            </a:custGeom>
            <a:solidFill>
              <a:srgbClr val="1AB5DB"/>
            </a:solidFill>
          </p:spPr>
        </p:sp>
        <p:sp>
          <p:nvSpPr>
            <p:cNvPr name="TextBox 6" id="6"/>
            <p:cNvSpPr txBox="true"/>
            <p:nvPr/>
          </p:nvSpPr>
          <p:spPr>
            <a:xfrm>
              <a:off x="0" y="-57150"/>
              <a:ext cx="356429" cy="2909178"/>
            </a:xfrm>
            <a:prstGeom prst="rect">
              <a:avLst/>
            </a:prstGeom>
          </p:spPr>
          <p:txBody>
            <a:bodyPr anchor="ctr" rtlCol="false" tIns="53498" lIns="53498" bIns="53498" rIns="53498"/>
            <a:lstStyle/>
            <a:p>
              <a:pPr algn="ctr">
                <a:lnSpc>
                  <a:spcPts val="2801"/>
                </a:lnSpc>
              </a:pPr>
            </a:p>
          </p:txBody>
        </p:sp>
      </p:grpSp>
      <p:grpSp>
        <p:nvGrpSpPr>
          <p:cNvPr name="Group 7" id="7"/>
          <p:cNvGrpSpPr/>
          <p:nvPr/>
        </p:nvGrpSpPr>
        <p:grpSpPr>
          <a:xfrm rot="0">
            <a:off x="17791700" y="-540354"/>
            <a:ext cx="1425183" cy="11403846"/>
            <a:chOff x="0" y="0"/>
            <a:chExt cx="356429" cy="2852028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356429" cy="2852028"/>
            </a:xfrm>
            <a:custGeom>
              <a:avLst/>
              <a:gdLst/>
              <a:ahLst/>
              <a:cxnLst/>
              <a:rect r="r" b="b" t="t" l="l"/>
              <a:pathLst>
                <a:path h="2852028" w="356429">
                  <a:moveTo>
                    <a:pt x="0" y="0"/>
                  </a:moveTo>
                  <a:lnTo>
                    <a:pt x="356429" y="0"/>
                  </a:lnTo>
                  <a:lnTo>
                    <a:pt x="356429" y="2852028"/>
                  </a:lnTo>
                  <a:lnTo>
                    <a:pt x="0" y="2852028"/>
                  </a:lnTo>
                  <a:close/>
                </a:path>
              </a:pathLst>
            </a:custGeom>
            <a:solidFill>
              <a:srgbClr val="1AB5DB"/>
            </a:solidFill>
          </p:spPr>
        </p:sp>
        <p:sp>
          <p:nvSpPr>
            <p:cNvPr name="TextBox 9" id="9"/>
            <p:cNvSpPr txBox="true"/>
            <p:nvPr/>
          </p:nvSpPr>
          <p:spPr>
            <a:xfrm>
              <a:off x="0" y="-57150"/>
              <a:ext cx="356429" cy="2909178"/>
            </a:xfrm>
            <a:prstGeom prst="rect">
              <a:avLst/>
            </a:prstGeom>
          </p:spPr>
          <p:txBody>
            <a:bodyPr anchor="ctr" rtlCol="false" tIns="53498" lIns="53498" bIns="53498" rIns="53498"/>
            <a:lstStyle/>
            <a:p>
              <a:pPr algn="ctr">
                <a:lnSpc>
                  <a:spcPts val="2801"/>
                </a:lnSpc>
              </a:pPr>
            </a:p>
          </p:txBody>
        </p:sp>
      </p:grpSp>
      <p:grpSp>
        <p:nvGrpSpPr>
          <p:cNvPr name="Group 10" id="10"/>
          <p:cNvGrpSpPr/>
          <p:nvPr/>
        </p:nvGrpSpPr>
        <p:grpSpPr>
          <a:xfrm rot="5400000">
            <a:off x="8731342" y="-9724783"/>
            <a:ext cx="1425183" cy="19201660"/>
            <a:chOff x="0" y="0"/>
            <a:chExt cx="356429" cy="4802210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356429" cy="4802210"/>
            </a:xfrm>
            <a:custGeom>
              <a:avLst/>
              <a:gdLst/>
              <a:ahLst/>
              <a:cxnLst/>
              <a:rect r="r" b="b" t="t" l="l"/>
              <a:pathLst>
                <a:path h="4802210" w="356429">
                  <a:moveTo>
                    <a:pt x="0" y="0"/>
                  </a:moveTo>
                  <a:lnTo>
                    <a:pt x="356429" y="0"/>
                  </a:lnTo>
                  <a:lnTo>
                    <a:pt x="356429" y="4802210"/>
                  </a:lnTo>
                  <a:lnTo>
                    <a:pt x="0" y="4802210"/>
                  </a:lnTo>
                  <a:close/>
                </a:path>
              </a:pathLst>
            </a:custGeom>
            <a:solidFill>
              <a:srgbClr val="1AB5DB"/>
            </a:solidFill>
          </p:spPr>
        </p:sp>
        <p:sp>
          <p:nvSpPr>
            <p:cNvPr name="TextBox 12" id="12"/>
            <p:cNvSpPr txBox="true"/>
            <p:nvPr/>
          </p:nvSpPr>
          <p:spPr>
            <a:xfrm>
              <a:off x="0" y="-57150"/>
              <a:ext cx="356429" cy="4859360"/>
            </a:xfrm>
            <a:prstGeom prst="rect">
              <a:avLst/>
            </a:prstGeom>
          </p:spPr>
          <p:txBody>
            <a:bodyPr anchor="ctr" rtlCol="false" tIns="53498" lIns="53498" bIns="53498" rIns="53498"/>
            <a:lstStyle/>
            <a:p>
              <a:pPr algn="ctr">
                <a:lnSpc>
                  <a:spcPts val="2801"/>
                </a:lnSpc>
              </a:pPr>
            </a:p>
          </p:txBody>
        </p:sp>
      </p:grpSp>
      <p:grpSp>
        <p:nvGrpSpPr>
          <p:cNvPr name="Group 13" id="13"/>
          <p:cNvGrpSpPr/>
          <p:nvPr/>
        </p:nvGrpSpPr>
        <p:grpSpPr>
          <a:xfrm rot="5400000">
            <a:off x="8622726" y="856761"/>
            <a:ext cx="1425183" cy="19201660"/>
            <a:chOff x="0" y="0"/>
            <a:chExt cx="356429" cy="4802210"/>
          </a:xfrm>
        </p:grpSpPr>
        <p:sp>
          <p:nvSpPr>
            <p:cNvPr name="Freeform 14" id="14"/>
            <p:cNvSpPr/>
            <p:nvPr/>
          </p:nvSpPr>
          <p:spPr>
            <a:xfrm flipH="false" flipV="false" rot="0">
              <a:off x="0" y="0"/>
              <a:ext cx="356429" cy="4802210"/>
            </a:xfrm>
            <a:custGeom>
              <a:avLst/>
              <a:gdLst/>
              <a:ahLst/>
              <a:cxnLst/>
              <a:rect r="r" b="b" t="t" l="l"/>
              <a:pathLst>
                <a:path h="4802210" w="356429">
                  <a:moveTo>
                    <a:pt x="0" y="0"/>
                  </a:moveTo>
                  <a:lnTo>
                    <a:pt x="356429" y="0"/>
                  </a:lnTo>
                  <a:lnTo>
                    <a:pt x="356429" y="4802210"/>
                  </a:lnTo>
                  <a:lnTo>
                    <a:pt x="0" y="4802210"/>
                  </a:lnTo>
                  <a:close/>
                </a:path>
              </a:pathLst>
            </a:custGeom>
            <a:solidFill>
              <a:srgbClr val="1AB5DB"/>
            </a:solidFill>
          </p:spPr>
        </p:sp>
        <p:sp>
          <p:nvSpPr>
            <p:cNvPr name="TextBox 15" id="15"/>
            <p:cNvSpPr txBox="true"/>
            <p:nvPr/>
          </p:nvSpPr>
          <p:spPr>
            <a:xfrm>
              <a:off x="0" y="-57150"/>
              <a:ext cx="356429" cy="4859360"/>
            </a:xfrm>
            <a:prstGeom prst="rect">
              <a:avLst/>
            </a:prstGeom>
          </p:spPr>
          <p:txBody>
            <a:bodyPr anchor="ctr" rtlCol="false" tIns="53498" lIns="53498" bIns="53498" rIns="53498"/>
            <a:lstStyle/>
            <a:p>
              <a:pPr algn="ctr">
                <a:lnSpc>
                  <a:spcPts val="2801"/>
                </a:lnSpc>
              </a:pPr>
            </a:p>
          </p:txBody>
        </p:sp>
      </p:grpSp>
      <p:sp>
        <p:nvSpPr>
          <p:cNvPr name="Freeform 16" id="16"/>
          <p:cNvSpPr/>
          <p:nvPr/>
        </p:nvSpPr>
        <p:spPr>
          <a:xfrm flipH="false" flipV="false" rot="455602">
            <a:off x="16001171" y="7410795"/>
            <a:ext cx="1682999" cy="2012281"/>
          </a:xfrm>
          <a:custGeom>
            <a:avLst/>
            <a:gdLst/>
            <a:ahLst/>
            <a:cxnLst/>
            <a:rect r="r" b="b" t="t" l="l"/>
            <a:pathLst>
              <a:path h="2012281" w="1682999">
                <a:moveTo>
                  <a:pt x="0" y="0"/>
                </a:moveTo>
                <a:lnTo>
                  <a:pt x="1682999" y="0"/>
                </a:lnTo>
                <a:lnTo>
                  <a:pt x="1682999" y="2012281"/>
                </a:lnTo>
                <a:lnTo>
                  <a:pt x="0" y="201228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7" id="17"/>
          <p:cNvSpPr/>
          <p:nvPr/>
        </p:nvSpPr>
        <p:spPr>
          <a:xfrm flipH="false" flipV="false" rot="0">
            <a:off x="15646213" y="461417"/>
            <a:ext cx="2392916" cy="2336356"/>
          </a:xfrm>
          <a:custGeom>
            <a:avLst/>
            <a:gdLst/>
            <a:ahLst/>
            <a:cxnLst/>
            <a:rect r="r" b="b" t="t" l="l"/>
            <a:pathLst>
              <a:path h="2336356" w="2392916">
                <a:moveTo>
                  <a:pt x="0" y="0"/>
                </a:moveTo>
                <a:lnTo>
                  <a:pt x="2392916" y="0"/>
                </a:lnTo>
                <a:lnTo>
                  <a:pt x="2392916" y="2336355"/>
                </a:lnTo>
                <a:lnTo>
                  <a:pt x="0" y="233635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18" id="18"/>
          <p:cNvGrpSpPr/>
          <p:nvPr/>
        </p:nvGrpSpPr>
        <p:grpSpPr>
          <a:xfrm rot="0">
            <a:off x="17324840" y="3740747"/>
            <a:ext cx="229651" cy="229651"/>
            <a:chOff x="0" y="0"/>
            <a:chExt cx="6350000" cy="6350000"/>
          </a:xfrm>
        </p:grpSpPr>
        <p:sp>
          <p:nvSpPr>
            <p:cNvPr name="Freeform 19" id="19"/>
            <p:cNvSpPr/>
            <p:nvPr/>
          </p:nvSpPr>
          <p:spPr>
            <a:xfrm flipH="false" flipV="false" rot="0">
              <a:off x="0" y="0"/>
              <a:ext cx="6350000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1AB5DB"/>
            </a:solidFill>
          </p:spPr>
        </p:sp>
      </p:grpSp>
      <p:sp>
        <p:nvSpPr>
          <p:cNvPr name="Freeform 20" id="20"/>
          <p:cNvSpPr/>
          <p:nvPr/>
        </p:nvSpPr>
        <p:spPr>
          <a:xfrm flipH="false" flipV="false" rot="-771795">
            <a:off x="16625815" y="4778812"/>
            <a:ext cx="433712" cy="411632"/>
          </a:xfrm>
          <a:custGeom>
            <a:avLst/>
            <a:gdLst/>
            <a:ahLst/>
            <a:cxnLst/>
            <a:rect r="r" b="b" t="t" l="l"/>
            <a:pathLst>
              <a:path h="411632" w="433712">
                <a:moveTo>
                  <a:pt x="0" y="0"/>
                </a:moveTo>
                <a:lnTo>
                  <a:pt x="433712" y="0"/>
                </a:lnTo>
                <a:lnTo>
                  <a:pt x="433712" y="411632"/>
                </a:lnTo>
                <a:lnTo>
                  <a:pt x="0" y="41163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1" id="21"/>
          <p:cNvSpPr/>
          <p:nvPr/>
        </p:nvSpPr>
        <p:spPr>
          <a:xfrm flipH="false" flipV="false" rot="0">
            <a:off x="16124709" y="3619682"/>
            <a:ext cx="464062" cy="471782"/>
          </a:xfrm>
          <a:custGeom>
            <a:avLst/>
            <a:gdLst/>
            <a:ahLst/>
            <a:cxnLst/>
            <a:rect r="r" b="b" t="t" l="l"/>
            <a:pathLst>
              <a:path h="471782" w="464062">
                <a:moveTo>
                  <a:pt x="0" y="0"/>
                </a:moveTo>
                <a:lnTo>
                  <a:pt x="464061" y="0"/>
                </a:lnTo>
                <a:lnTo>
                  <a:pt x="464061" y="471782"/>
                </a:lnTo>
                <a:lnTo>
                  <a:pt x="0" y="47178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22" id="22"/>
          <p:cNvGrpSpPr>
            <a:grpSpLocks noChangeAspect="true"/>
          </p:cNvGrpSpPr>
          <p:nvPr/>
        </p:nvGrpSpPr>
        <p:grpSpPr>
          <a:xfrm rot="-874149">
            <a:off x="17124916" y="6139655"/>
            <a:ext cx="498419" cy="262574"/>
            <a:chOff x="0" y="0"/>
            <a:chExt cx="1610360" cy="848360"/>
          </a:xfrm>
        </p:grpSpPr>
        <p:sp>
          <p:nvSpPr>
            <p:cNvPr name="Freeform 23" id="23"/>
            <p:cNvSpPr/>
            <p:nvPr/>
          </p:nvSpPr>
          <p:spPr>
            <a:xfrm flipH="false" flipV="false" rot="0">
              <a:off x="-31750" y="0"/>
              <a:ext cx="1675130" cy="880110"/>
            </a:xfrm>
            <a:custGeom>
              <a:avLst/>
              <a:gdLst/>
              <a:ahLst/>
              <a:cxnLst/>
              <a:rect r="r" b="b" t="t" l="l"/>
              <a:pathLst>
                <a:path h="880110" w="1675130">
                  <a:moveTo>
                    <a:pt x="266700" y="848360"/>
                  </a:moveTo>
                  <a:cubicBezTo>
                    <a:pt x="236220" y="848360"/>
                    <a:pt x="205740" y="842010"/>
                    <a:pt x="175260" y="829310"/>
                  </a:cubicBezTo>
                  <a:cubicBezTo>
                    <a:pt x="55880" y="778510"/>
                    <a:pt x="0" y="641350"/>
                    <a:pt x="50800" y="521970"/>
                  </a:cubicBezTo>
                  <a:cubicBezTo>
                    <a:pt x="184150" y="204470"/>
                    <a:pt x="492760" y="0"/>
                    <a:pt x="836930" y="0"/>
                  </a:cubicBezTo>
                  <a:cubicBezTo>
                    <a:pt x="1181100" y="0"/>
                    <a:pt x="1489710" y="204470"/>
                    <a:pt x="1624330" y="521970"/>
                  </a:cubicBezTo>
                  <a:cubicBezTo>
                    <a:pt x="1675130" y="641350"/>
                    <a:pt x="1619250" y="779780"/>
                    <a:pt x="1499870" y="829310"/>
                  </a:cubicBezTo>
                  <a:cubicBezTo>
                    <a:pt x="1380490" y="880110"/>
                    <a:pt x="1242060" y="824230"/>
                    <a:pt x="1192530" y="704850"/>
                  </a:cubicBezTo>
                  <a:cubicBezTo>
                    <a:pt x="1131570" y="562610"/>
                    <a:pt x="991870" y="469900"/>
                    <a:pt x="836930" y="469900"/>
                  </a:cubicBezTo>
                  <a:cubicBezTo>
                    <a:pt x="681990" y="469900"/>
                    <a:pt x="543560" y="562610"/>
                    <a:pt x="482600" y="704850"/>
                  </a:cubicBezTo>
                  <a:cubicBezTo>
                    <a:pt x="445770" y="793750"/>
                    <a:pt x="358140" y="848360"/>
                    <a:pt x="266700" y="848360"/>
                  </a:cubicBezTo>
                  <a:close/>
                </a:path>
              </a:pathLst>
            </a:custGeom>
            <a:solidFill>
              <a:srgbClr val="F2BC2A"/>
            </a:solidFill>
          </p:spPr>
        </p:sp>
      </p:grpSp>
      <p:sp>
        <p:nvSpPr>
          <p:cNvPr name="Freeform 24" id="24"/>
          <p:cNvSpPr/>
          <p:nvPr/>
        </p:nvSpPr>
        <p:spPr>
          <a:xfrm flipH="false" flipV="false" rot="0">
            <a:off x="16356739" y="6231304"/>
            <a:ext cx="511826" cy="458783"/>
          </a:xfrm>
          <a:custGeom>
            <a:avLst/>
            <a:gdLst/>
            <a:ahLst/>
            <a:cxnLst/>
            <a:rect r="r" b="b" t="t" l="l"/>
            <a:pathLst>
              <a:path h="458783" w="511826">
                <a:moveTo>
                  <a:pt x="0" y="0"/>
                </a:moveTo>
                <a:lnTo>
                  <a:pt x="511827" y="0"/>
                </a:lnTo>
                <a:lnTo>
                  <a:pt x="511827" y="458783"/>
                </a:lnTo>
                <a:lnTo>
                  <a:pt x="0" y="458783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5400000">
            <a:off x="4000500" y="-4000500"/>
            <a:ext cx="10287000" cy="18288000"/>
          </a:xfrm>
          <a:custGeom>
            <a:avLst/>
            <a:gdLst/>
            <a:ahLst/>
            <a:cxnLst/>
            <a:rect r="r" b="b" t="t" l="l"/>
            <a:pathLst>
              <a:path h="18288000" w="10287000">
                <a:moveTo>
                  <a:pt x="0" y="18288000"/>
                </a:moveTo>
                <a:lnTo>
                  <a:pt x="0" y="0"/>
                </a:lnTo>
                <a:lnTo>
                  <a:pt x="10287000" y="0"/>
                </a:lnTo>
                <a:lnTo>
                  <a:pt x="10287000" y="18288000"/>
                </a:lnTo>
                <a:lnTo>
                  <a:pt x="0" y="18288000"/>
                </a:lnTo>
                <a:close/>
              </a:path>
            </a:pathLst>
          </a:custGeom>
          <a:blipFill>
            <a:blip r:embed="rId2"/>
            <a:stretch>
              <a:fillRect l="-9222" t="0" r="-9222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-899186" y="-563673"/>
            <a:ext cx="1425183" cy="11403846"/>
            <a:chOff x="0" y="0"/>
            <a:chExt cx="356429" cy="2852028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356429" cy="2852028"/>
            </a:xfrm>
            <a:custGeom>
              <a:avLst/>
              <a:gdLst/>
              <a:ahLst/>
              <a:cxnLst/>
              <a:rect r="r" b="b" t="t" l="l"/>
              <a:pathLst>
                <a:path h="2852028" w="356429">
                  <a:moveTo>
                    <a:pt x="0" y="0"/>
                  </a:moveTo>
                  <a:lnTo>
                    <a:pt x="356429" y="0"/>
                  </a:lnTo>
                  <a:lnTo>
                    <a:pt x="356429" y="2852028"/>
                  </a:lnTo>
                  <a:lnTo>
                    <a:pt x="0" y="2852028"/>
                  </a:lnTo>
                  <a:close/>
                </a:path>
              </a:pathLst>
            </a:custGeom>
            <a:solidFill>
              <a:srgbClr val="00AD9C"/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0" y="-57150"/>
              <a:ext cx="356429" cy="2909178"/>
            </a:xfrm>
            <a:prstGeom prst="rect">
              <a:avLst/>
            </a:prstGeom>
          </p:spPr>
          <p:txBody>
            <a:bodyPr anchor="ctr" rtlCol="false" tIns="53498" lIns="53498" bIns="53498" rIns="53498"/>
            <a:lstStyle/>
            <a:p>
              <a:pPr algn="ctr">
                <a:lnSpc>
                  <a:spcPts val="2801"/>
                </a:lnSpc>
              </a:pPr>
            </a:p>
          </p:txBody>
        </p:sp>
      </p:grpSp>
      <p:grpSp>
        <p:nvGrpSpPr>
          <p:cNvPr name="Group 6" id="6"/>
          <p:cNvGrpSpPr/>
          <p:nvPr/>
        </p:nvGrpSpPr>
        <p:grpSpPr>
          <a:xfrm rot="0">
            <a:off x="17762003" y="-563673"/>
            <a:ext cx="1425183" cy="11403846"/>
            <a:chOff x="0" y="0"/>
            <a:chExt cx="356429" cy="2852028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356429" cy="2852028"/>
            </a:xfrm>
            <a:custGeom>
              <a:avLst/>
              <a:gdLst/>
              <a:ahLst/>
              <a:cxnLst/>
              <a:rect r="r" b="b" t="t" l="l"/>
              <a:pathLst>
                <a:path h="2852028" w="356429">
                  <a:moveTo>
                    <a:pt x="0" y="0"/>
                  </a:moveTo>
                  <a:lnTo>
                    <a:pt x="356429" y="0"/>
                  </a:lnTo>
                  <a:lnTo>
                    <a:pt x="356429" y="2852028"/>
                  </a:lnTo>
                  <a:lnTo>
                    <a:pt x="0" y="2852028"/>
                  </a:lnTo>
                  <a:close/>
                </a:path>
              </a:pathLst>
            </a:custGeom>
            <a:solidFill>
              <a:srgbClr val="00AD9C"/>
            </a:solidFill>
          </p:spPr>
        </p:sp>
        <p:sp>
          <p:nvSpPr>
            <p:cNvPr name="TextBox 8" id="8"/>
            <p:cNvSpPr txBox="true"/>
            <p:nvPr/>
          </p:nvSpPr>
          <p:spPr>
            <a:xfrm>
              <a:off x="0" y="-57150"/>
              <a:ext cx="356429" cy="2909178"/>
            </a:xfrm>
            <a:prstGeom prst="rect">
              <a:avLst/>
            </a:prstGeom>
          </p:spPr>
          <p:txBody>
            <a:bodyPr anchor="ctr" rtlCol="false" tIns="53498" lIns="53498" bIns="53498" rIns="53498"/>
            <a:lstStyle/>
            <a:p>
              <a:pPr algn="ctr">
                <a:lnSpc>
                  <a:spcPts val="2801"/>
                </a:lnSpc>
              </a:pPr>
            </a:p>
          </p:txBody>
        </p:sp>
      </p:grpSp>
      <p:sp>
        <p:nvSpPr>
          <p:cNvPr name="Freeform 9" id="9"/>
          <p:cNvSpPr/>
          <p:nvPr/>
        </p:nvSpPr>
        <p:spPr>
          <a:xfrm flipH="false" flipV="false" rot="0">
            <a:off x="437424" y="565319"/>
            <a:ext cx="17324579" cy="9156361"/>
          </a:xfrm>
          <a:custGeom>
            <a:avLst/>
            <a:gdLst/>
            <a:ahLst/>
            <a:cxnLst/>
            <a:rect r="r" b="b" t="t" l="l"/>
            <a:pathLst>
              <a:path h="9156361" w="17324579">
                <a:moveTo>
                  <a:pt x="0" y="0"/>
                </a:moveTo>
                <a:lnTo>
                  <a:pt x="17324579" y="0"/>
                </a:lnTo>
                <a:lnTo>
                  <a:pt x="17324579" y="9156362"/>
                </a:lnTo>
                <a:lnTo>
                  <a:pt x="0" y="915636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-20953" r="0" b="-20953"/>
            </a:stretch>
          </a:blipFill>
        </p:spPr>
      </p:sp>
      <p:grpSp>
        <p:nvGrpSpPr>
          <p:cNvPr name="Group 10" id="10"/>
          <p:cNvGrpSpPr/>
          <p:nvPr/>
        </p:nvGrpSpPr>
        <p:grpSpPr>
          <a:xfrm rot="5400000">
            <a:off x="8701644" y="-9748102"/>
            <a:ext cx="1425183" cy="19201660"/>
            <a:chOff x="0" y="0"/>
            <a:chExt cx="356429" cy="4802210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356429" cy="4802210"/>
            </a:xfrm>
            <a:custGeom>
              <a:avLst/>
              <a:gdLst/>
              <a:ahLst/>
              <a:cxnLst/>
              <a:rect r="r" b="b" t="t" l="l"/>
              <a:pathLst>
                <a:path h="4802210" w="356429">
                  <a:moveTo>
                    <a:pt x="0" y="0"/>
                  </a:moveTo>
                  <a:lnTo>
                    <a:pt x="356429" y="0"/>
                  </a:lnTo>
                  <a:lnTo>
                    <a:pt x="356429" y="4802210"/>
                  </a:lnTo>
                  <a:lnTo>
                    <a:pt x="0" y="4802210"/>
                  </a:lnTo>
                  <a:close/>
                </a:path>
              </a:pathLst>
            </a:custGeom>
            <a:solidFill>
              <a:srgbClr val="00AD9C"/>
            </a:solidFill>
          </p:spPr>
        </p:sp>
        <p:sp>
          <p:nvSpPr>
            <p:cNvPr name="TextBox 12" id="12"/>
            <p:cNvSpPr txBox="true"/>
            <p:nvPr/>
          </p:nvSpPr>
          <p:spPr>
            <a:xfrm>
              <a:off x="0" y="-57150"/>
              <a:ext cx="356429" cy="4859360"/>
            </a:xfrm>
            <a:prstGeom prst="rect">
              <a:avLst/>
            </a:prstGeom>
          </p:spPr>
          <p:txBody>
            <a:bodyPr anchor="ctr" rtlCol="false" tIns="53498" lIns="53498" bIns="53498" rIns="53498"/>
            <a:lstStyle/>
            <a:p>
              <a:pPr algn="ctr">
                <a:lnSpc>
                  <a:spcPts val="2801"/>
                </a:lnSpc>
              </a:pPr>
            </a:p>
          </p:txBody>
        </p:sp>
      </p:grpSp>
      <p:grpSp>
        <p:nvGrpSpPr>
          <p:cNvPr name="Group 13" id="13"/>
          <p:cNvGrpSpPr/>
          <p:nvPr/>
        </p:nvGrpSpPr>
        <p:grpSpPr>
          <a:xfrm rot="5400000">
            <a:off x="8593028" y="833442"/>
            <a:ext cx="1425183" cy="19201660"/>
            <a:chOff x="0" y="0"/>
            <a:chExt cx="356429" cy="4802210"/>
          </a:xfrm>
        </p:grpSpPr>
        <p:sp>
          <p:nvSpPr>
            <p:cNvPr name="Freeform 14" id="14"/>
            <p:cNvSpPr/>
            <p:nvPr/>
          </p:nvSpPr>
          <p:spPr>
            <a:xfrm flipH="false" flipV="false" rot="0">
              <a:off x="0" y="0"/>
              <a:ext cx="356429" cy="4802210"/>
            </a:xfrm>
            <a:custGeom>
              <a:avLst/>
              <a:gdLst/>
              <a:ahLst/>
              <a:cxnLst/>
              <a:rect r="r" b="b" t="t" l="l"/>
              <a:pathLst>
                <a:path h="4802210" w="356429">
                  <a:moveTo>
                    <a:pt x="0" y="0"/>
                  </a:moveTo>
                  <a:lnTo>
                    <a:pt x="356429" y="0"/>
                  </a:lnTo>
                  <a:lnTo>
                    <a:pt x="356429" y="4802210"/>
                  </a:lnTo>
                  <a:lnTo>
                    <a:pt x="0" y="4802210"/>
                  </a:lnTo>
                  <a:close/>
                </a:path>
              </a:pathLst>
            </a:custGeom>
            <a:solidFill>
              <a:srgbClr val="00AD9C"/>
            </a:solidFill>
          </p:spPr>
        </p:sp>
        <p:sp>
          <p:nvSpPr>
            <p:cNvPr name="TextBox 15" id="15"/>
            <p:cNvSpPr txBox="true"/>
            <p:nvPr/>
          </p:nvSpPr>
          <p:spPr>
            <a:xfrm>
              <a:off x="0" y="-57150"/>
              <a:ext cx="356429" cy="4859360"/>
            </a:xfrm>
            <a:prstGeom prst="rect">
              <a:avLst/>
            </a:prstGeom>
          </p:spPr>
          <p:txBody>
            <a:bodyPr anchor="ctr" rtlCol="false" tIns="53498" lIns="53498" bIns="53498" rIns="53498"/>
            <a:lstStyle/>
            <a:p>
              <a:pPr algn="ctr">
                <a:lnSpc>
                  <a:spcPts val="2801"/>
                </a:lnSpc>
              </a:pPr>
            </a:p>
          </p:txBody>
        </p:sp>
      </p:grpSp>
      <p:sp>
        <p:nvSpPr>
          <p:cNvPr name="Freeform 16" id="16"/>
          <p:cNvSpPr/>
          <p:nvPr/>
        </p:nvSpPr>
        <p:spPr>
          <a:xfrm flipH="false" flipV="false" rot="542064">
            <a:off x="-87442" y="-297020"/>
            <a:ext cx="2436139" cy="2838721"/>
          </a:xfrm>
          <a:custGeom>
            <a:avLst/>
            <a:gdLst/>
            <a:ahLst/>
            <a:cxnLst/>
            <a:rect r="r" b="b" t="t" l="l"/>
            <a:pathLst>
              <a:path h="2838721" w="2436139">
                <a:moveTo>
                  <a:pt x="0" y="0"/>
                </a:moveTo>
                <a:lnTo>
                  <a:pt x="2436138" y="0"/>
                </a:lnTo>
                <a:lnTo>
                  <a:pt x="2436138" y="2838722"/>
                </a:lnTo>
                <a:lnTo>
                  <a:pt x="0" y="283872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7" id="17"/>
          <p:cNvSpPr/>
          <p:nvPr/>
        </p:nvSpPr>
        <p:spPr>
          <a:xfrm flipH="false" flipV="true" rot="-10325232">
            <a:off x="-571383" y="8235451"/>
            <a:ext cx="2736104" cy="2736104"/>
          </a:xfrm>
          <a:custGeom>
            <a:avLst/>
            <a:gdLst/>
            <a:ahLst/>
            <a:cxnLst/>
            <a:rect r="r" b="b" t="t" l="l"/>
            <a:pathLst>
              <a:path h="2736104" w="2736104">
                <a:moveTo>
                  <a:pt x="0" y="2736104"/>
                </a:moveTo>
                <a:lnTo>
                  <a:pt x="2736104" y="2736104"/>
                </a:lnTo>
                <a:lnTo>
                  <a:pt x="2736104" y="0"/>
                </a:lnTo>
                <a:lnTo>
                  <a:pt x="0" y="0"/>
                </a:lnTo>
                <a:lnTo>
                  <a:pt x="0" y="2736104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8" id="18"/>
          <p:cNvSpPr/>
          <p:nvPr/>
        </p:nvSpPr>
        <p:spPr>
          <a:xfrm flipH="false" flipV="false" rot="0">
            <a:off x="15968103" y="8046502"/>
            <a:ext cx="2717478" cy="2653247"/>
          </a:xfrm>
          <a:custGeom>
            <a:avLst/>
            <a:gdLst/>
            <a:ahLst/>
            <a:cxnLst/>
            <a:rect r="r" b="b" t="t" l="l"/>
            <a:pathLst>
              <a:path h="2653247" w="2717478">
                <a:moveTo>
                  <a:pt x="0" y="0"/>
                </a:moveTo>
                <a:lnTo>
                  <a:pt x="2717478" y="0"/>
                </a:lnTo>
                <a:lnTo>
                  <a:pt x="2717478" y="2653247"/>
                </a:lnTo>
                <a:lnTo>
                  <a:pt x="0" y="265324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9" id="19"/>
          <p:cNvSpPr/>
          <p:nvPr/>
        </p:nvSpPr>
        <p:spPr>
          <a:xfrm flipH="false" flipV="false" rot="-734777">
            <a:off x="16405042" y="-6677"/>
            <a:ext cx="1637282" cy="2904855"/>
          </a:xfrm>
          <a:custGeom>
            <a:avLst/>
            <a:gdLst/>
            <a:ahLst/>
            <a:cxnLst/>
            <a:rect r="r" b="b" t="t" l="l"/>
            <a:pathLst>
              <a:path h="2904855" w="1637282">
                <a:moveTo>
                  <a:pt x="0" y="0"/>
                </a:moveTo>
                <a:lnTo>
                  <a:pt x="1637282" y="0"/>
                </a:lnTo>
                <a:lnTo>
                  <a:pt x="1637282" y="2904855"/>
                </a:lnTo>
                <a:lnTo>
                  <a:pt x="0" y="290485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20" id="20"/>
          <p:cNvGrpSpPr/>
          <p:nvPr/>
        </p:nvGrpSpPr>
        <p:grpSpPr>
          <a:xfrm rot="0">
            <a:off x="1860140" y="4039872"/>
            <a:ext cx="229651" cy="229651"/>
            <a:chOff x="0" y="0"/>
            <a:chExt cx="6350000" cy="6350000"/>
          </a:xfrm>
        </p:grpSpPr>
        <p:sp>
          <p:nvSpPr>
            <p:cNvPr name="Freeform 21" id="21"/>
            <p:cNvSpPr/>
            <p:nvPr/>
          </p:nvSpPr>
          <p:spPr>
            <a:xfrm flipH="false" flipV="false" rot="0">
              <a:off x="0" y="0"/>
              <a:ext cx="6350000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1AB5DB"/>
            </a:solidFill>
          </p:spPr>
        </p:sp>
      </p:grpSp>
      <p:sp>
        <p:nvSpPr>
          <p:cNvPr name="Freeform 22" id="22"/>
          <p:cNvSpPr/>
          <p:nvPr/>
        </p:nvSpPr>
        <p:spPr>
          <a:xfrm flipH="false" flipV="false" rot="0">
            <a:off x="558467" y="4269523"/>
            <a:ext cx="238202" cy="236037"/>
          </a:xfrm>
          <a:custGeom>
            <a:avLst/>
            <a:gdLst/>
            <a:ahLst/>
            <a:cxnLst/>
            <a:rect r="r" b="b" t="t" l="l"/>
            <a:pathLst>
              <a:path h="236037" w="238202">
                <a:moveTo>
                  <a:pt x="0" y="0"/>
                </a:moveTo>
                <a:lnTo>
                  <a:pt x="238202" y="0"/>
                </a:lnTo>
                <a:lnTo>
                  <a:pt x="238202" y="236037"/>
                </a:lnTo>
                <a:lnTo>
                  <a:pt x="0" y="236037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3" id="23"/>
          <p:cNvSpPr/>
          <p:nvPr/>
        </p:nvSpPr>
        <p:spPr>
          <a:xfrm flipH="false" flipV="false" rot="-771795">
            <a:off x="717946" y="7310183"/>
            <a:ext cx="433712" cy="411632"/>
          </a:xfrm>
          <a:custGeom>
            <a:avLst/>
            <a:gdLst/>
            <a:ahLst/>
            <a:cxnLst/>
            <a:rect r="r" b="b" t="t" l="l"/>
            <a:pathLst>
              <a:path h="411632" w="433712">
                <a:moveTo>
                  <a:pt x="0" y="0"/>
                </a:moveTo>
                <a:lnTo>
                  <a:pt x="433711" y="0"/>
                </a:lnTo>
                <a:lnTo>
                  <a:pt x="433711" y="411632"/>
                </a:lnTo>
                <a:lnTo>
                  <a:pt x="0" y="411632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24" id="24"/>
          <p:cNvGrpSpPr>
            <a:grpSpLocks noChangeAspect="true"/>
          </p:cNvGrpSpPr>
          <p:nvPr/>
        </p:nvGrpSpPr>
        <p:grpSpPr>
          <a:xfrm rot="1977585">
            <a:off x="3269116" y="9426276"/>
            <a:ext cx="498419" cy="262574"/>
            <a:chOff x="0" y="0"/>
            <a:chExt cx="1610360" cy="848360"/>
          </a:xfrm>
        </p:grpSpPr>
        <p:sp>
          <p:nvSpPr>
            <p:cNvPr name="Freeform 25" id="25"/>
            <p:cNvSpPr/>
            <p:nvPr/>
          </p:nvSpPr>
          <p:spPr>
            <a:xfrm flipH="false" flipV="false" rot="0">
              <a:off x="-31750" y="0"/>
              <a:ext cx="1675130" cy="880110"/>
            </a:xfrm>
            <a:custGeom>
              <a:avLst/>
              <a:gdLst/>
              <a:ahLst/>
              <a:cxnLst/>
              <a:rect r="r" b="b" t="t" l="l"/>
              <a:pathLst>
                <a:path h="880110" w="1675130">
                  <a:moveTo>
                    <a:pt x="266700" y="848360"/>
                  </a:moveTo>
                  <a:cubicBezTo>
                    <a:pt x="236220" y="848360"/>
                    <a:pt x="205740" y="842010"/>
                    <a:pt x="175260" y="829310"/>
                  </a:cubicBezTo>
                  <a:cubicBezTo>
                    <a:pt x="55880" y="778510"/>
                    <a:pt x="0" y="641350"/>
                    <a:pt x="50800" y="521970"/>
                  </a:cubicBezTo>
                  <a:cubicBezTo>
                    <a:pt x="184150" y="204470"/>
                    <a:pt x="492760" y="0"/>
                    <a:pt x="836930" y="0"/>
                  </a:cubicBezTo>
                  <a:cubicBezTo>
                    <a:pt x="1181100" y="0"/>
                    <a:pt x="1489710" y="204470"/>
                    <a:pt x="1624330" y="521970"/>
                  </a:cubicBezTo>
                  <a:cubicBezTo>
                    <a:pt x="1675130" y="641350"/>
                    <a:pt x="1619250" y="779780"/>
                    <a:pt x="1499870" y="829310"/>
                  </a:cubicBezTo>
                  <a:cubicBezTo>
                    <a:pt x="1380490" y="880110"/>
                    <a:pt x="1242060" y="824230"/>
                    <a:pt x="1192530" y="704850"/>
                  </a:cubicBezTo>
                  <a:cubicBezTo>
                    <a:pt x="1131570" y="562610"/>
                    <a:pt x="991870" y="469900"/>
                    <a:pt x="836930" y="469900"/>
                  </a:cubicBezTo>
                  <a:cubicBezTo>
                    <a:pt x="681990" y="469900"/>
                    <a:pt x="543560" y="562610"/>
                    <a:pt x="482600" y="704850"/>
                  </a:cubicBezTo>
                  <a:cubicBezTo>
                    <a:pt x="445770" y="793750"/>
                    <a:pt x="358140" y="848360"/>
                    <a:pt x="266700" y="848360"/>
                  </a:cubicBezTo>
                  <a:close/>
                </a:path>
              </a:pathLst>
            </a:custGeom>
            <a:solidFill>
              <a:srgbClr val="F2BC2A"/>
            </a:solidFill>
          </p:spPr>
        </p:sp>
      </p:grpSp>
      <p:grpSp>
        <p:nvGrpSpPr>
          <p:cNvPr name="Group 26" id="26"/>
          <p:cNvGrpSpPr/>
          <p:nvPr/>
        </p:nvGrpSpPr>
        <p:grpSpPr>
          <a:xfrm rot="0">
            <a:off x="2030890" y="9258300"/>
            <a:ext cx="229651" cy="229651"/>
            <a:chOff x="0" y="0"/>
            <a:chExt cx="6350000" cy="6350000"/>
          </a:xfrm>
        </p:grpSpPr>
        <p:sp>
          <p:nvSpPr>
            <p:cNvPr name="Freeform 27" id="27"/>
            <p:cNvSpPr/>
            <p:nvPr/>
          </p:nvSpPr>
          <p:spPr>
            <a:xfrm flipH="false" flipV="false" rot="0">
              <a:off x="0" y="0"/>
              <a:ext cx="6350000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1AB5DB"/>
            </a:solidFill>
          </p:spPr>
        </p:sp>
      </p:grpSp>
      <p:sp>
        <p:nvSpPr>
          <p:cNvPr name="Freeform 28" id="28"/>
          <p:cNvSpPr/>
          <p:nvPr/>
        </p:nvSpPr>
        <p:spPr>
          <a:xfrm flipH="false" flipV="false" rot="0">
            <a:off x="1857760" y="6167686"/>
            <a:ext cx="464062" cy="471782"/>
          </a:xfrm>
          <a:custGeom>
            <a:avLst/>
            <a:gdLst/>
            <a:ahLst/>
            <a:cxnLst/>
            <a:rect r="r" b="b" t="t" l="l"/>
            <a:pathLst>
              <a:path h="471782" w="464062">
                <a:moveTo>
                  <a:pt x="0" y="0"/>
                </a:moveTo>
                <a:lnTo>
                  <a:pt x="464062" y="0"/>
                </a:lnTo>
                <a:lnTo>
                  <a:pt x="464062" y="471782"/>
                </a:lnTo>
                <a:lnTo>
                  <a:pt x="0" y="471782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29" id="29"/>
          <p:cNvGrpSpPr>
            <a:grpSpLocks noChangeAspect="true"/>
          </p:cNvGrpSpPr>
          <p:nvPr/>
        </p:nvGrpSpPr>
        <p:grpSpPr>
          <a:xfrm rot="-874149">
            <a:off x="1053712" y="5439604"/>
            <a:ext cx="498419" cy="262574"/>
            <a:chOff x="0" y="0"/>
            <a:chExt cx="1610360" cy="848360"/>
          </a:xfrm>
        </p:grpSpPr>
        <p:sp>
          <p:nvSpPr>
            <p:cNvPr name="Freeform 30" id="30"/>
            <p:cNvSpPr/>
            <p:nvPr/>
          </p:nvSpPr>
          <p:spPr>
            <a:xfrm flipH="false" flipV="false" rot="0">
              <a:off x="-31750" y="0"/>
              <a:ext cx="1675130" cy="880110"/>
            </a:xfrm>
            <a:custGeom>
              <a:avLst/>
              <a:gdLst/>
              <a:ahLst/>
              <a:cxnLst/>
              <a:rect r="r" b="b" t="t" l="l"/>
              <a:pathLst>
                <a:path h="880110" w="1675130">
                  <a:moveTo>
                    <a:pt x="266700" y="848360"/>
                  </a:moveTo>
                  <a:cubicBezTo>
                    <a:pt x="236220" y="848360"/>
                    <a:pt x="205740" y="842010"/>
                    <a:pt x="175260" y="829310"/>
                  </a:cubicBezTo>
                  <a:cubicBezTo>
                    <a:pt x="55880" y="778510"/>
                    <a:pt x="0" y="641350"/>
                    <a:pt x="50800" y="521970"/>
                  </a:cubicBezTo>
                  <a:cubicBezTo>
                    <a:pt x="184150" y="204470"/>
                    <a:pt x="492760" y="0"/>
                    <a:pt x="836930" y="0"/>
                  </a:cubicBezTo>
                  <a:cubicBezTo>
                    <a:pt x="1181100" y="0"/>
                    <a:pt x="1489710" y="204470"/>
                    <a:pt x="1624330" y="521970"/>
                  </a:cubicBezTo>
                  <a:cubicBezTo>
                    <a:pt x="1675130" y="641350"/>
                    <a:pt x="1619250" y="779780"/>
                    <a:pt x="1499870" y="829310"/>
                  </a:cubicBezTo>
                  <a:cubicBezTo>
                    <a:pt x="1380490" y="880110"/>
                    <a:pt x="1242060" y="824230"/>
                    <a:pt x="1192530" y="704850"/>
                  </a:cubicBezTo>
                  <a:cubicBezTo>
                    <a:pt x="1131570" y="562610"/>
                    <a:pt x="991870" y="469900"/>
                    <a:pt x="836930" y="469900"/>
                  </a:cubicBezTo>
                  <a:cubicBezTo>
                    <a:pt x="681990" y="469900"/>
                    <a:pt x="543560" y="562610"/>
                    <a:pt x="482600" y="704850"/>
                  </a:cubicBezTo>
                  <a:cubicBezTo>
                    <a:pt x="445770" y="793750"/>
                    <a:pt x="358140" y="848360"/>
                    <a:pt x="266700" y="848360"/>
                  </a:cubicBezTo>
                  <a:close/>
                </a:path>
              </a:pathLst>
            </a:custGeom>
            <a:solidFill>
              <a:srgbClr val="F2BC2A"/>
            </a:solidFill>
          </p:spPr>
        </p:sp>
      </p:grpSp>
      <p:sp>
        <p:nvSpPr>
          <p:cNvPr name="Freeform 31" id="31"/>
          <p:cNvSpPr/>
          <p:nvPr/>
        </p:nvSpPr>
        <p:spPr>
          <a:xfrm flipH="false" flipV="false" rot="0">
            <a:off x="3850273" y="792809"/>
            <a:ext cx="464062" cy="471782"/>
          </a:xfrm>
          <a:custGeom>
            <a:avLst/>
            <a:gdLst/>
            <a:ahLst/>
            <a:cxnLst/>
            <a:rect r="r" b="b" t="t" l="l"/>
            <a:pathLst>
              <a:path h="471782" w="464062">
                <a:moveTo>
                  <a:pt x="0" y="0"/>
                </a:moveTo>
                <a:lnTo>
                  <a:pt x="464061" y="0"/>
                </a:lnTo>
                <a:lnTo>
                  <a:pt x="464061" y="471782"/>
                </a:lnTo>
                <a:lnTo>
                  <a:pt x="0" y="471782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32" id="32"/>
          <p:cNvGrpSpPr/>
          <p:nvPr/>
        </p:nvGrpSpPr>
        <p:grpSpPr>
          <a:xfrm rot="-2074858">
            <a:off x="15366099" y="2674126"/>
            <a:ext cx="229651" cy="229651"/>
            <a:chOff x="0" y="0"/>
            <a:chExt cx="6350000" cy="6350000"/>
          </a:xfrm>
        </p:grpSpPr>
        <p:sp>
          <p:nvSpPr>
            <p:cNvPr name="Freeform 33" id="33"/>
            <p:cNvSpPr/>
            <p:nvPr/>
          </p:nvSpPr>
          <p:spPr>
            <a:xfrm flipH="false" flipV="false" rot="0">
              <a:off x="0" y="0"/>
              <a:ext cx="6350000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1AB5DB"/>
            </a:solidFill>
          </p:spPr>
        </p:sp>
      </p:grpSp>
      <p:sp>
        <p:nvSpPr>
          <p:cNvPr name="Freeform 34" id="34"/>
          <p:cNvSpPr/>
          <p:nvPr/>
        </p:nvSpPr>
        <p:spPr>
          <a:xfrm flipH="false" flipV="false" rot="-2074858">
            <a:off x="14586618" y="839557"/>
            <a:ext cx="238202" cy="236037"/>
          </a:xfrm>
          <a:custGeom>
            <a:avLst/>
            <a:gdLst/>
            <a:ahLst/>
            <a:cxnLst/>
            <a:rect r="r" b="b" t="t" l="l"/>
            <a:pathLst>
              <a:path h="236037" w="238202">
                <a:moveTo>
                  <a:pt x="0" y="0"/>
                </a:moveTo>
                <a:lnTo>
                  <a:pt x="238203" y="0"/>
                </a:lnTo>
                <a:lnTo>
                  <a:pt x="238203" y="236037"/>
                </a:lnTo>
                <a:lnTo>
                  <a:pt x="0" y="236037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5" id="35"/>
          <p:cNvSpPr/>
          <p:nvPr/>
        </p:nvSpPr>
        <p:spPr>
          <a:xfrm flipH="false" flipV="false" rot="-2846654">
            <a:off x="17042444" y="5898826"/>
            <a:ext cx="433712" cy="411632"/>
          </a:xfrm>
          <a:custGeom>
            <a:avLst/>
            <a:gdLst/>
            <a:ahLst/>
            <a:cxnLst/>
            <a:rect r="r" b="b" t="t" l="l"/>
            <a:pathLst>
              <a:path h="411632" w="433712">
                <a:moveTo>
                  <a:pt x="0" y="0"/>
                </a:moveTo>
                <a:lnTo>
                  <a:pt x="433712" y="0"/>
                </a:lnTo>
                <a:lnTo>
                  <a:pt x="433712" y="411632"/>
                </a:lnTo>
                <a:lnTo>
                  <a:pt x="0" y="411632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6" id="36"/>
          <p:cNvSpPr/>
          <p:nvPr/>
        </p:nvSpPr>
        <p:spPr>
          <a:xfrm flipH="false" flipV="false" rot="-2074858">
            <a:off x="17279532" y="4129890"/>
            <a:ext cx="464062" cy="471782"/>
          </a:xfrm>
          <a:custGeom>
            <a:avLst/>
            <a:gdLst/>
            <a:ahLst/>
            <a:cxnLst/>
            <a:rect r="r" b="b" t="t" l="l"/>
            <a:pathLst>
              <a:path h="471782" w="464062">
                <a:moveTo>
                  <a:pt x="0" y="0"/>
                </a:moveTo>
                <a:lnTo>
                  <a:pt x="464062" y="0"/>
                </a:lnTo>
                <a:lnTo>
                  <a:pt x="464062" y="471781"/>
                </a:lnTo>
                <a:lnTo>
                  <a:pt x="0" y="471781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37" id="37"/>
          <p:cNvGrpSpPr>
            <a:grpSpLocks noChangeAspect="true"/>
          </p:cNvGrpSpPr>
          <p:nvPr/>
        </p:nvGrpSpPr>
        <p:grpSpPr>
          <a:xfrm rot="-2949008">
            <a:off x="15866380" y="4469518"/>
            <a:ext cx="498419" cy="262574"/>
            <a:chOff x="0" y="0"/>
            <a:chExt cx="1610360" cy="848360"/>
          </a:xfrm>
        </p:grpSpPr>
        <p:sp>
          <p:nvSpPr>
            <p:cNvPr name="Freeform 38" id="38"/>
            <p:cNvSpPr/>
            <p:nvPr/>
          </p:nvSpPr>
          <p:spPr>
            <a:xfrm flipH="false" flipV="false" rot="0">
              <a:off x="-31750" y="0"/>
              <a:ext cx="1675130" cy="880110"/>
            </a:xfrm>
            <a:custGeom>
              <a:avLst/>
              <a:gdLst/>
              <a:ahLst/>
              <a:cxnLst/>
              <a:rect r="r" b="b" t="t" l="l"/>
              <a:pathLst>
                <a:path h="880110" w="1675130">
                  <a:moveTo>
                    <a:pt x="266700" y="848360"/>
                  </a:moveTo>
                  <a:cubicBezTo>
                    <a:pt x="236220" y="848360"/>
                    <a:pt x="205740" y="842010"/>
                    <a:pt x="175260" y="829310"/>
                  </a:cubicBezTo>
                  <a:cubicBezTo>
                    <a:pt x="55880" y="778510"/>
                    <a:pt x="0" y="641350"/>
                    <a:pt x="50800" y="521970"/>
                  </a:cubicBezTo>
                  <a:cubicBezTo>
                    <a:pt x="184150" y="204470"/>
                    <a:pt x="492760" y="0"/>
                    <a:pt x="836930" y="0"/>
                  </a:cubicBezTo>
                  <a:cubicBezTo>
                    <a:pt x="1181100" y="0"/>
                    <a:pt x="1489710" y="204470"/>
                    <a:pt x="1624330" y="521970"/>
                  </a:cubicBezTo>
                  <a:cubicBezTo>
                    <a:pt x="1675130" y="641350"/>
                    <a:pt x="1619250" y="779780"/>
                    <a:pt x="1499870" y="829310"/>
                  </a:cubicBezTo>
                  <a:cubicBezTo>
                    <a:pt x="1380490" y="880110"/>
                    <a:pt x="1242060" y="824230"/>
                    <a:pt x="1192530" y="704850"/>
                  </a:cubicBezTo>
                  <a:cubicBezTo>
                    <a:pt x="1131570" y="562610"/>
                    <a:pt x="991870" y="469900"/>
                    <a:pt x="836930" y="469900"/>
                  </a:cubicBezTo>
                  <a:cubicBezTo>
                    <a:pt x="681990" y="469900"/>
                    <a:pt x="543560" y="562610"/>
                    <a:pt x="482600" y="704850"/>
                  </a:cubicBezTo>
                  <a:cubicBezTo>
                    <a:pt x="445770" y="793750"/>
                    <a:pt x="358140" y="848360"/>
                    <a:pt x="266700" y="848360"/>
                  </a:cubicBezTo>
                  <a:close/>
                </a:path>
              </a:pathLst>
            </a:custGeom>
            <a:solidFill>
              <a:srgbClr val="F2BC2A"/>
            </a:solidFill>
          </p:spPr>
        </p:sp>
      </p:grpSp>
      <p:grpSp>
        <p:nvGrpSpPr>
          <p:cNvPr name="Group 39" id="39"/>
          <p:cNvGrpSpPr>
            <a:grpSpLocks noChangeAspect="true"/>
          </p:cNvGrpSpPr>
          <p:nvPr/>
        </p:nvGrpSpPr>
        <p:grpSpPr>
          <a:xfrm rot="-2949008">
            <a:off x="14359241" y="9446041"/>
            <a:ext cx="498419" cy="262574"/>
            <a:chOff x="0" y="0"/>
            <a:chExt cx="1610360" cy="848360"/>
          </a:xfrm>
        </p:grpSpPr>
        <p:sp>
          <p:nvSpPr>
            <p:cNvPr name="Freeform 40" id="40"/>
            <p:cNvSpPr/>
            <p:nvPr/>
          </p:nvSpPr>
          <p:spPr>
            <a:xfrm flipH="false" flipV="false" rot="0">
              <a:off x="-31750" y="0"/>
              <a:ext cx="1675130" cy="880110"/>
            </a:xfrm>
            <a:custGeom>
              <a:avLst/>
              <a:gdLst/>
              <a:ahLst/>
              <a:cxnLst/>
              <a:rect r="r" b="b" t="t" l="l"/>
              <a:pathLst>
                <a:path h="880110" w="1675130">
                  <a:moveTo>
                    <a:pt x="266700" y="848360"/>
                  </a:moveTo>
                  <a:cubicBezTo>
                    <a:pt x="236220" y="848360"/>
                    <a:pt x="205740" y="842010"/>
                    <a:pt x="175260" y="829310"/>
                  </a:cubicBezTo>
                  <a:cubicBezTo>
                    <a:pt x="55880" y="778510"/>
                    <a:pt x="0" y="641350"/>
                    <a:pt x="50800" y="521970"/>
                  </a:cubicBezTo>
                  <a:cubicBezTo>
                    <a:pt x="184150" y="204470"/>
                    <a:pt x="492760" y="0"/>
                    <a:pt x="836930" y="0"/>
                  </a:cubicBezTo>
                  <a:cubicBezTo>
                    <a:pt x="1181100" y="0"/>
                    <a:pt x="1489710" y="204470"/>
                    <a:pt x="1624330" y="521970"/>
                  </a:cubicBezTo>
                  <a:cubicBezTo>
                    <a:pt x="1675130" y="641350"/>
                    <a:pt x="1619250" y="779780"/>
                    <a:pt x="1499870" y="829310"/>
                  </a:cubicBezTo>
                  <a:cubicBezTo>
                    <a:pt x="1380490" y="880110"/>
                    <a:pt x="1242060" y="824230"/>
                    <a:pt x="1192530" y="704850"/>
                  </a:cubicBezTo>
                  <a:cubicBezTo>
                    <a:pt x="1131570" y="562610"/>
                    <a:pt x="991870" y="469900"/>
                    <a:pt x="836930" y="469900"/>
                  </a:cubicBezTo>
                  <a:cubicBezTo>
                    <a:pt x="681990" y="469900"/>
                    <a:pt x="543560" y="562610"/>
                    <a:pt x="482600" y="704850"/>
                  </a:cubicBezTo>
                  <a:cubicBezTo>
                    <a:pt x="445770" y="793750"/>
                    <a:pt x="358140" y="848360"/>
                    <a:pt x="266700" y="848360"/>
                  </a:cubicBezTo>
                  <a:close/>
                </a:path>
              </a:pathLst>
            </a:custGeom>
            <a:solidFill>
              <a:srgbClr val="F2BC2A"/>
            </a:solidFill>
          </p:spPr>
        </p:sp>
      </p:grpSp>
      <p:grpSp>
        <p:nvGrpSpPr>
          <p:cNvPr name="Group 41" id="41"/>
          <p:cNvGrpSpPr/>
          <p:nvPr/>
        </p:nvGrpSpPr>
        <p:grpSpPr>
          <a:xfrm rot="0">
            <a:off x="15738452" y="6288751"/>
            <a:ext cx="229651" cy="229651"/>
            <a:chOff x="0" y="0"/>
            <a:chExt cx="6350000" cy="6350000"/>
          </a:xfrm>
        </p:grpSpPr>
        <p:sp>
          <p:nvSpPr>
            <p:cNvPr name="Freeform 42" id="42"/>
            <p:cNvSpPr/>
            <p:nvPr/>
          </p:nvSpPr>
          <p:spPr>
            <a:xfrm flipH="false" flipV="false" rot="0">
              <a:off x="0" y="0"/>
              <a:ext cx="6350000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1AB5DB"/>
            </a:solidFill>
          </p:spPr>
        </p:sp>
      </p:grpSp>
    </p:spTree>
  </p:cSld>
  <p:clrMapOvr>
    <a:masterClrMapping/>
  </p:clrMapOvr>
</p:sld>
</file>

<file path=ppt/slides/slide1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5400000">
            <a:off x="4000500" y="-4000500"/>
            <a:ext cx="10287000" cy="18288000"/>
          </a:xfrm>
          <a:custGeom>
            <a:avLst/>
            <a:gdLst/>
            <a:ahLst/>
            <a:cxnLst/>
            <a:rect r="r" b="b" t="t" l="l"/>
            <a:pathLst>
              <a:path h="18288000" w="10287000">
                <a:moveTo>
                  <a:pt x="0" y="18288000"/>
                </a:moveTo>
                <a:lnTo>
                  <a:pt x="0" y="0"/>
                </a:lnTo>
                <a:lnTo>
                  <a:pt x="10287000" y="0"/>
                </a:lnTo>
                <a:lnTo>
                  <a:pt x="10287000" y="18288000"/>
                </a:lnTo>
                <a:lnTo>
                  <a:pt x="0" y="18288000"/>
                </a:lnTo>
                <a:close/>
              </a:path>
            </a:pathLst>
          </a:custGeom>
          <a:blipFill>
            <a:blip r:embed="rId2"/>
            <a:stretch>
              <a:fillRect l="-9222" t="0" r="-9222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-899186" y="-563673"/>
            <a:ext cx="1425183" cy="11403846"/>
            <a:chOff x="0" y="0"/>
            <a:chExt cx="356429" cy="2852028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356429" cy="2852028"/>
            </a:xfrm>
            <a:custGeom>
              <a:avLst/>
              <a:gdLst/>
              <a:ahLst/>
              <a:cxnLst/>
              <a:rect r="r" b="b" t="t" l="l"/>
              <a:pathLst>
                <a:path h="2852028" w="356429">
                  <a:moveTo>
                    <a:pt x="0" y="0"/>
                  </a:moveTo>
                  <a:lnTo>
                    <a:pt x="356429" y="0"/>
                  </a:lnTo>
                  <a:lnTo>
                    <a:pt x="356429" y="2852028"/>
                  </a:lnTo>
                  <a:lnTo>
                    <a:pt x="0" y="2852028"/>
                  </a:lnTo>
                  <a:close/>
                </a:path>
              </a:pathLst>
            </a:custGeom>
            <a:solidFill>
              <a:srgbClr val="00AD9C"/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0" y="-57150"/>
              <a:ext cx="356429" cy="2909178"/>
            </a:xfrm>
            <a:prstGeom prst="rect">
              <a:avLst/>
            </a:prstGeom>
          </p:spPr>
          <p:txBody>
            <a:bodyPr anchor="ctr" rtlCol="false" tIns="53498" lIns="53498" bIns="53498" rIns="53498"/>
            <a:lstStyle/>
            <a:p>
              <a:pPr algn="ctr">
                <a:lnSpc>
                  <a:spcPts val="2801"/>
                </a:lnSpc>
              </a:pPr>
            </a:p>
          </p:txBody>
        </p:sp>
      </p:grpSp>
      <p:grpSp>
        <p:nvGrpSpPr>
          <p:cNvPr name="Group 6" id="6"/>
          <p:cNvGrpSpPr/>
          <p:nvPr/>
        </p:nvGrpSpPr>
        <p:grpSpPr>
          <a:xfrm rot="0">
            <a:off x="17762003" y="-563673"/>
            <a:ext cx="1425183" cy="11403846"/>
            <a:chOff x="0" y="0"/>
            <a:chExt cx="356429" cy="2852028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356429" cy="2852028"/>
            </a:xfrm>
            <a:custGeom>
              <a:avLst/>
              <a:gdLst/>
              <a:ahLst/>
              <a:cxnLst/>
              <a:rect r="r" b="b" t="t" l="l"/>
              <a:pathLst>
                <a:path h="2852028" w="356429">
                  <a:moveTo>
                    <a:pt x="0" y="0"/>
                  </a:moveTo>
                  <a:lnTo>
                    <a:pt x="356429" y="0"/>
                  </a:lnTo>
                  <a:lnTo>
                    <a:pt x="356429" y="2852028"/>
                  </a:lnTo>
                  <a:lnTo>
                    <a:pt x="0" y="2852028"/>
                  </a:lnTo>
                  <a:close/>
                </a:path>
              </a:pathLst>
            </a:custGeom>
            <a:solidFill>
              <a:srgbClr val="00AD9C"/>
            </a:solidFill>
          </p:spPr>
        </p:sp>
        <p:sp>
          <p:nvSpPr>
            <p:cNvPr name="TextBox 8" id="8"/>
            <p:cNvSpPr txBox="true"/>
            <p:nvPr/>
          </p:nvSpPr>
          <p:spPr>
            <a:xfrm>
              <a:off x="0" y="-57150"/>
              <a:ext cx="356429" cy="2909178"/>
            </a:xfrm>
            <a:prstGeom prst="rect">
              <a:avLst/>
            </a:prstGeom>
          </p:spPr>
          <p:txBody>
            <a:bodyPr anchor="ctr" rtlCol="false" tIns="53498" lIns="53498" bIns="53498" rIns="53498"/>
            <a:lstStyle/>
            <a:p>
              <a:pPr algn="ctr">
                <a:lnSpc>
                  <a:spcPts val="2801"/>
                </a:lnSpc>
              </a:pPr>
            </a:p>
          </p:txBody>
        </p:sp>
      </p:grpSp>
      <p:sp>
        <p:nvSpPr>
          <p:cNvPr name="Freeform 9" id="9"/>
          <p:cNvSpPr/>
          <p:nvPr/>
        </p:nvSpPr>
        <p:spPr>
          <a:xfrm flipH="false" flipV="false" rot="0">
            <a:off x="437424" y="565319"/>
            <a:ext cx="17324579" cy="9156361"/>
          </a:xfrm>
          <a:custGeom>
            <a:avLst/>
            <a:gdLst/>
            <a:ahLst/>
            <a:cxnLst/>
            <a:rect r="r" b="b" t="t" l="l"/>
            <a:pathLst>
              <a:path h="9156361" w="17324579">
                <a:moveTo>
                  <a:pt x="0" y="0"/>
                </a:moveTo>
                <a:lnTo>
                  <a:pt x="17324579" y="0"/>
                </a:lnTo>
                <a:lnTo>
                  <a:pt x="17324579" y="9156362"/>
                </a:lnTo>
                <a:lnTo>
                  <a:pt x="0" y="915636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-143292" r="0" b="-8984"/>
            </a:stretch>
          </a:blipFill>
        </p:spPr>
      </p:sp>
      <p:grpSp>
        <p:nvGrpSpPr>
          <p:cNvPr name="Group 10" id="10"/>
          <p:cNvGrpSpPr/>
          <p:nvPr/>
        </p:nvGrpSpPr>
        <p:grpSpPr>
          <a:xfrm rot="5400000">
            <a:off x="8701644" y="-9748102"/>
            <a:ext cx="1425183" cy="19201660"/>
            <a:chOff x="0" y="0"/>
            <a:chExt cx="356429" cy="4802210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356429" cy="4802210"/>
            </a:xfrm>
            <a:custGeom>
              <a:avLst/>
              <a:gdLst/>
              <a:ahLst/>
              <a:cxnLst/>
              <a:rect r="r" b="b" t="t" l="l"/>
              <a:pathLst>
                <a:path h="4802210" w="356429">
                  <a:moveTo>
                    <a:pt x="0" y="0"/>
                  </a:moveTo>
                  <a:lnTo>
                    <a:pt x="356429" y="0"/>
                  </a:lnTo>
                  <a:lnTo>
                    <a:pt x="356429" y="4802210"/>
                  </a:lnTo>
                  <a:lnTo>
                    <a:pt x="0" y="4802210"/>
                  </a:lnTo>
                  <a:close/>
                </a:path>
              </a:pathLst>
            </a:custGeom>
            <a:solidFill>
              <a:srgbClr val="00AD9C"/>
            </a:solidFill>
          </p:spPr>
        </p:sp>
        <p:sp>
          <p:nvSpPr>
            <p:cNvPr name="TextBox 12" id="12"/>
            <p:cNvSpPr txBox="true"/>
            <p:nvPr/>
          </p:nvSpPr>
          <p:spPr>
            <a:xfrm>
              <a:off x="0" y="-57150"/>
              <a:ext cx="356429" cy="4859360"/>
            </a:xfrm>
            <a:prstGeom prst="rect">
              <a:avLst/>
            </a:prstGeom>
          </p:spPr>
          <p:txBody>
            <a:bodyPr anchor="ctr" rtlCol="false" tIns="53498" lIns="53498" bIns="53498" rIns="53498"/>
            <a:lstStyle/>
            <a:p>
              <a:pPr algn="ctr">
                <a:lnSpc>
                  <a:spcPts val="2801"/>
                </a:lnSpc>
              </a:pPr>
            </a:p>
          </p:txBody>
        </p:sp>
      </p:grpSp>
      <p:grpSp>
        <p:nvGrpSpPr>
          <p:cNvPr name="Group 13" id="13"/>
          <p:cNvGrpSpPr/>
          <p:nvPr/>
        </p:nvGrpSpPr>
        <p:grpSpPr>
          <a:xfrm rot="5400000">
            <a:off x="8593028" y="833442"/>
            <a:ext cx="1425183" cy="19201660"/>
            <a:chOff x="0" y="0"/>
            <a:chExt cx="356429" cy="4802210"/>
          </a:xfrm>
        </p:grpSpPr>
        <p:sp>
          <p:nvSpPr>
            <p:cNvPr name="Freeform 14" id="14"/>
            <p:cNvSpPr/>
            <p:nvPr/>
          </p:nvSpPr>
          <p:spPr>
            <a:xfrm flipH="false" flipV="false" rot="0">
              <a:off x="0" y="0"/>
              <a:ext cx="356429" cy="4802210"/>
            </a:xfrm>
            <a:custGeom>
              <a:avLst/>
              <a:gdLst/>
              <a:ahLst/>
              <a:cxnLst/>
              <a:rect r="r" b="b" t="t" l="l"/>
              <a:pathLst>
                <a:path h="4802210" w="356429">
                  <a:moveTo>
                    <a:pt x="0" y="0"/>
                  </a:moveTo>
                  <a:lnTo>
                    <a:pt x="356429" y="0"/>
                  </a:lnTo>
                  <a:lnTo>
                    <a:pt x="356429" y="4802210"/>
                  </a:lnTo>
                  <a:lnTo>
                    <a:pt x="0" y="4802210"/>
                  </a:lnTo>
                  <a:close/>
                </a:path>
              </a:pathLst>
            </a:custGeom>
            <a:solidFill>
              <a:srgbClr val="00AD9C"/>
            </a:solidFill>
          </p:spPr>
        </p:sp>
        <p:sp>
          <p:nvSpPr>
            <p:cNvPr name="TextBox 15" id="15"/>
            <p:cNvSpPr txBox="true"/>
            <p:nvPr/>
          </p:nvSpPr>
          <p:spPr>
            <a:xfrm>
              <a:off x="0" y="-57150"/>
              <a:ext cx="356429" cy="4859360"/>
            </a:xfrm>
            <a:prstGeom prst="rect">
              <a:avLst/>
            </a:prstGeom>
          </p:spPr>
          <p:txBody>
            <a:bodyPr anchor="ctr" rtlCol="false" tIns="53498" lIns="53498" bIns="53498" rIns="53498"/>
            <a:lstStyle/>
            <a:p>
              <a:pPr algn="ctr">
                <a:lnSpc>
                  <a:spcPts val="2801"/>
                </a:lnSpc>
              </a:pPr>
            </a:p>
          </p:txBody>
        </p:sp>
      </p:grpSp>
      <p:sp>
        <p:nvSpPr>
          <p:cNvPr name="Freeform 16" id="16"/>
          <p:cNvSpPr/>
          <p:nvPr/>
        </p:nvSpPr>
        <p:spPr>
          <a:xfrm flipH="false" flipV="false" rot="542064">
            <a:off x="-87442" y="-297020"/>
            <a:ext cx="2436139" cy="2838721"/>
          </a:xfrm>
          <a:custGeom>
            <a:avLst/>
            <a:gdLst/>
            <a:ahLst/>
            <a:cxnLst/>
            <a:rect r="r" b="b" t="t" l="l"/>
            <a:pathLst>
              <a:path h="2838721" w="2436139">
                <a:moveTo>
                  <a:pt x="0" y="0"/>
                </a:moveTo>
                <a:lnTo>
                  <a:pt x="2436138" y="0"/>
                </a:lnTo>
                <a:lnTo>
                  <a:pt x="2436138" y="2838722"/>
                </a:lnTo>
                <a:lnTo>
                  <a:pt x="0" y="283872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7" id="17"/>
          <p:cNvSpPr/>
          <p:nvPr/>
        </p:nvSpPr>
        <p:spPr>
          <a:xfrm flipH="false" flipV="true" rot="-10325232">
            <a:off x="-571383" y="8235451"/>
            <a:ext cx="2736104" cy="2736104"/>
          </a:xfrm>
          <a:custGeom>
            <a:avLst/>
            <a:gdLst/>
            <a:ahLst/>
            <a:cxnLst/>
            <a:rect r="r" b="b" t="t" l="l"/>
            <a:pathLst>
              <a:path h="2736104" w="2736104">
                <a:moveTo>
                  <a:pt x="0" y="2736104"/>
                </a:moveTo>
                <a:lnTo>
                  <a:pt x="2736104" y="2736104"/>
                </a:lnTo>
                <a:lnTo>
                  <a:pt x="2736104" y="0"/>
                </a:lnTo>
                <a:lnTo>
                  <a:pt x="0" y="0"/>
                </a:lnTo>
                <a:lnTo>
                  <a:pt x="0" y="2736104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8" id="18"/>
          <p:cNvSpPr/>
          <p:nvPr/>
        </p:nvSpPr>
        <p:spPr>
          <a:xfrm flipH="false" flipV="false" rot="0">
            <a:off x="15968103" y="8046502"/>
            <a:ext cx="2717478" cy="2653247"/>
          </a:xfrm>
          <a:custGeom>
            <a:avLst/>
            <a:gdLst/>
            <a:ahLst/>
            <a:cxnLst/>
            <a:rect r="r" b="b" t="t" l="l"/>
            <a:pathLst>
              <a:path h="2653247" w="2717478">
                <a:moveTo>
                  <a:pt x="0" y="0"/>
                </a:moveTo>
                <a:lnTo>
                  <a:pt x="2717478" y="0"/>
                </a:lnTo>
                <a:lnTo>
                  <a:pt x="2717478" y="2653247"/>
                </a:lnTo>
                <a:lnTo>
                  <a:pt x="0" y="265324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9" id="19"/>
          <p:cNvSpPr/>
          <p:nvPr/>
        </p:nvSpPr>
        <p:spPr>
          <a:xfrm flipH="false" flipV="false" rot="-734777">
            <a:off x="16405042" y="-6677"/>
            <a:ext cx="1637282" cy="2904855"/>
          </a:xfrm>
          <a:custGeom>
            <a:avLst/>
            <a:gdLst/>
            <a:ahLst/>
            <a:cxnLst/>
            <a:rect r="r" b="b" t="t" l="l"/>
            <a:pathLst>
              <a:path h="2904855" w="1637282">
                <a:moveTo>
                  <a:pt x="0" y="0"/>
                </a:moveTo>
                <a:lnTo>
                  <a:pt x="1637282" y="0"/>
                </a:lnTo>
                <a:lnTo>
                  <a:pt x="1637282" y="2904855"/>
                </a:lnTo>
                <a:lnTo>
                  <a:pt x="0" y="290485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20" id="20"/>
          <p:cNvGrpSpPr/>
          <p:nvPr/>
        </p:nvGrpSpPr>
        <p:grpSpPr>
          <a:xfrm rot="0">
            <a:off x="1860140" y="4039872"/>
            <a:ext cx="229651" cy="229651"/>
            <a:chOff x="0" y="0"/>
            <a:chExt cx="6350000" cy="6350000"/>
          </a:xfrm>
        </p:grpSpPr>
        <p:sp>
          <p:nvSpPr>
            <p:cNvPr name="Freeform 21" id="21"/>
            <p:cNvSpPr/>
            <p:nvPr/>
          </p:nvSpPr>
          <p:spPr>
            <a:xfrm flipH="false" flipV="false" rot="0">
              <a:off x="0" y="0"/>
              <a:ext cx="6350000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1AB5DB"/>
            </a:solidFill>
          </p:spPr>
        </p:sp>
      </p:grpSp>
      <p:sp>
        <p:nvSpPr>
          <p:cNvPr name="Freeform 22" id="22"/>
          <p:cNvSpPr/>
          <p:nvPr/>
        </p:nvSpPr>
        <p:spPr>
          <a:xfrm flipH="false" flipV="false" rot="0">
            <a:off x="558467" y="4269523"/>
            <a:ext cx="238202" cy="236037"/>
          </a:xfrm>
          <a:custGeom>
            <a:avLst/>
            <a:gdLst/>
            <a:ahLst/>
            <a:cxnLst/>
            <a:rect r="r" b="b" t="t" l="l"/>
            <a:pathLst>
              <a:path h="236037" w="238202">
                <a:moveTo>
                  <a:pt x="0" y="0"/>
                </a:moveTo>
                <a:lnTo>
                  <a:pt x="238202" y="0"/>
                </a:lnTo>
                <a:lnTo>
                  <a:pt x="238202" y="236037"/>
                </a:lnTo>
                <a:lnTo>
                  <a:pt x="0" y="236037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3" id="23"/>
          <p:cNvSpPr/>
          <p:nvPr/>
        </p:nvSpPr>
        <p:spPr>
          <a:xfrm flipH="false" flipV="false" rot="-771795">
            <a:off x="717946" y="7310183"/>
            <a:ext cx="433712" cy="411632"/>
          </a:xfrm>
          <a:custGeom>
            <a:avLst/>
            <a:gdLst/>
            <a:ahLst/>
            <a:cxnLst/>
            <a:rect r="r" b="b" t="t" l="l"/>
            <a:pathLst>
              <a:path h="411632" w="433712">
                <a:moveTo>
                  <a:pt x="0" y="0"/>
                </a:moveTo>
                <a:lnTo>
                  <a:pt x="433711" y="0"/>
                </a:lnTo>
                <a:lnTo>
                  <a:pt x="433711" y="411632"/>
                </a:lnTo>
                <a:lnTo>
                  <a:pt x="0" y="411632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24" id="24"/>
          <p:cNvGrpSpPr>
            <a:grpSpLocks noChangeAspect="true"/>
          </p:cNvGrpSpPr>
          <p:nvPr/>
        </p:nvGrpSpPr>
        <p:grpSpPr>
          <a:xfrm rot="1977585">
            <a:off x="3269116" y="9426276"/>
            <a:ext cx="498419" cy="262574"/>
            <a:chOff x="0" y="0"/>
            <a:chExt cx="1610360" cy="848360"/>
          </a:xfrm>
        </p:grpSpPr>
        <p:sp>
          <p:nvSpPr>
            <p:cNvPr name="Freeform 25" id="25"/>
            <p:cNvSpPr/>
            <p:nvPr/>
          </p:nvSpPr>
          <p:spPr>
            <a:xfrm flipH="false" flipV="false" rot="0">
              <a:off x="-31750" y="0"/>
              <a:ext cx="1675130" cy="880110"/>
            </a:xfrm>
            <a:custGeom>
              <a:avLst/>
              <a:gdLst/>
              <a:ahLst/>
              <a:cxnLst/>
              <a:rect r="r" b="b" t="t" l="l"/>
              <a:pathLst>
                <a:path h="880110" w="1675130">
                  <a:moveTo>
                    <a:pt x="266700" y="848360"/>
                  </a:moveTo>
                  <a:cubicBezTo>
                    <a:pt x="236220" y="848360"/>
                    <a:pt x="205740" y="842010"/>
                    <a:pt x="175260" y="829310"/>
                  </a:cubicBezTo>
                  <a:cubicBezTo>
                    <a:pt x="55880" y="778510"/>
                    <a:pt x="0" y="641350"/>
                    <a:pt x="50800" y="521970"/>
                  </a:cubicBezTo>
                  <a:cubicBezTo>
                    <a:pt x="184150" y="204470"/>
                    <a:pt x="492760" y="0"/>
                    <a:pt x="836930" y="0"/>
                  </a:cubicBezTo>
                  <a:cubicBezTo>
                    <a:pt x="1181100" y="0"/>
                    <a:pt x="1489710" y="204470"/>
                    <a:pt x="1624330" y="521970"/>
                  </a:cubicBezTo>
                  <a:cubicBezTo>
                    <a:pt x="1675130" y="641350"/>
                    <a:pt x="1619250" y="779780"/>
                    <a:pt x="1499870" y="829310"/>
                  </a:cubicBezTo>
                  <a:cubicBezTo>
                    <a:pt x="1380490" y="880110"/>
                    <a:pt x="1242060" y="824230"/>
                    <a:pt x="1192530" y="704850"/>
                  </a:cubicBezTo>
                  <a:cubicBezTo>
                    <a:pt x="1131570" y="562610"/>
                    <a:pt x="991870" y="469900"/>
                    <a:pt x="836930" y="469900"/>
                  </a:cubicBezTo>
                  <a:cubicBezTo>
                    <a:pt x="681990" y="469900"/>
                    <a:pt x="543560" y="562610"/>
                    <a:pt x="482600" y="704850"/>
                  </a:cubicBezTo>
                  <a:cubicBezTo>
                    <a:pt x="445770" y="793750"/>
                    <a:pt x="358140" y="848360"/>
                    <a:pt x="266700" y="848360"/>
                  </a:cubicBezTo>
                  <a:close/>
                </a:path>
              </a:pathLst>
            </a:custGeom>
            <a:solidFill>
              <a:srgbClr val="F2BC2A"/>
            </a:solidFill>
          </p:spPr>
        </p:sp>
      </p:grpSp>
      <p:grpSp>
        <p:nvGrpSpPr>
          <p:cNvPr name="Group 26" id="26"/>
          <p:cNvGrpSpPr/>
          <p:nvPr/>
        </p:nvGrpSpPr>
        <p:grpSpPr>
          <a:xfrm rot="0">
            <a:off x="2030890" y="9258300"/>
            <a:ext cx="229651" cy="229651"/>
            <a:chOff x="0" y="0"/>
            <a:chExt cx="6350000" cy="6350000"/>
          </a:xfrm>
        </p:grpSpPr>
        <p:sp>
          <p:nvSpPr>
            <p:cNvPr name="Freeform 27" id="27"/>
            <p:cNvSpPr/>
            <p:nvPr/>
          </p:nvSpPr>
          <p:spPr>
            <a:xfrm flipH="false" flipV="false" rot="0">
              <a:off x="0" y="0"/>
              <a:ext cx="6350000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1AB5DB"/>
            </a:solidFill>
          </p:spPr>
        </p:sp>
      </p:grpSp>
      <p:sp>
        <p:nvSpPr>
          <p:cNvPr name="Freeform 28" id="28"/>
          <p:cNvSpPr/>
          <p:nvPr/>
        </p:nvSpPr>
        <p:spPr>
          <a:xfrm flipH="false" flipV="false" rot="0">
            <a:off x="1857760" y="6167686"/>
            <a:ext cx="464062" cy="471782"/>
          </a:xfrm>
          <a:custGeom>
            <a:avLst/>
            <a:gdLst/>
            <a:ahLst/>
            <a:cxnLst/>
            <a:rect r="r" b="b" t="t" l="l"/>
            <a:pathLst>
              <a:path h="471782" w="464062">
                <a:moveTo>
                  <a:pt x="0" y="0"/>
                </a:moveTo>
                <a:lnTo>
                  <a:pt x="464062" y="0"/>
                </a:lnTo>
                <a:lnTo>
                  <a:pt x="464062" y="471782"/>
                </a:lnTo>
                <a:lnTo>
                  <a:pt x="0" y="471782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29" id="29"/>
          <p:cNvGrpSpPr>
            <a:grpSpLocks noChangeAspect="true"/>
          </p:cNvGrpSpPr>
          <p:nvPr/>
        </p:nvGrpSpPr>
        <p:grpSpPr>
          <a:xfrm rot="-874149">
            <a:off x="1053712" y="5439604"/>
            <a:ext cx="498419" cy="262574"/>
            <a:chOff x="0" y="0"/>
            <a:chExt cx="1610360" cy="848360"/>
          </a:xfrm>
        </p:grpSpPr>
        <p:sp>
          <p:nvSpPr>
            <p:cNvPr name="Freeform 30" id="30"/>
            <p:cNvSpPr/>
            <p:nvPr/>
          </p:nvSpPr>
          <p:spPr>
            <a:xfrm flipH="false" flipV="false" rot="0">
              <a:off x="-31750" y="0"/>
              <a:ext cx="1675130" cy="880110"/>
            </a:xfrm>
            <a:custGeom>
              <a:avLst/>
              <a:gdLst/>
              <a:ahLst/>
              <a:cxnLst/>
              <a:rect r="r" b="b" t="t" l="l"/>
              <a:pathLst>
                <a:path h="880110" w="1675130">
                  <a:moveTo>
                    <a:pt x="266700" y="848360"/>
                  </a:moveTo>
                  <a:cubicBezTo>
                    <a:pt x="236220" y="848360"/>
                    <a:pt x="205740" y="842010"/>
                    <a:pt x="175260" y="829310"/>
                  </a:cubicBezTo>
                  <a:cubicBezTo>
                    <a:pt x="55880" y="778510"/>
                    <a:pt x="0" y="641350"/>
                    <a:pt x="50800" y="521970"/>
                  </a:cubicBezTo>
                  <a:cubicBezTo>
                    <a:pt x="184150" y="204470"/>
                    <a:pt x="492760" y="0"/>
                    <a:pt x="836930" y="0"/>
                  </a:cubicBezTo>
                  <a:cubicBezTo>
                    <a:pt x="1181100" y="0"/>
                    <a:pt x="1489710" y="204470"/>
                    <a:pt x="1624330" y="521970"/>
                  </a:cubicBezTo>
                  <a:cubicBezTo>
                    <a:pt x="1675130" y="641350"/>
                    <a:pt x="1619250" y="779780"/>
                    <a:pt x="1499870" y="829310"/>
                  </a:cubicBezTo>
                  <a:cubicBezTo>
                    <a:pt x="1380490" y="880110"/>
                    <a:pt x="1242060" y="824230"/>
                    <a:pt x="1192530" y="704850"/>
                  </a:cubicBezTo>
                  <a:cubicBezTo>
                    <a:pt x="1131570" y="562610"/>
                    <a:pt x="991870" y="469900"/>
                    <a:pt x="836930" y="469900"/>
                  </a:cubicBezTo>
                  <a:cubicBezTo>
                    <a:pt x="681990" y="469900"/>
                    <a:pt x="543560" y="562610"/>
                    <a:pt x="482600" y="704850"/>
                  </a:cubicBezTo>
                  <a:cubicBezTo>
                    <a:pt x="445770" y="793750"/>
                    <a:pt x="358140" y="848360"/>
                    <a:pt x="266700" y="848360"/>
                  </a:cubicBezTo>
                  <a:close/>
                </a:path>
              </a:pathLst>
            </a:custGeom>
            <a:solidFill>
              <a:srgbClr val="F2BC2A"/>
            </a:solidFill>
          </p:spPr>
        </p:sp>
      </p:grpSp>
      <p:sp>
        <p:nvSpPr>
          <p:cNvPr name="Freeform 31" id="31"/>
          <p:cNvSpPr/>
          <p:nvPr/>
        </p:nvSpPr>
        <p:spPr>
          <a:xfrm flipH="false" flipV="false" rot="0">
            <a:off x="3850273" y="792809"/>
            <a:ext cx="464062" cy="471782"/>
          </a:xfrm>
          <a:custGeom>
            <a:avLst/>
            <a:gdLst/>
            <a:ahLst/>
            <a:cxnLst/>
            <a:rect r="r" b="b" t="t" l="l"/>
            <a:pathLst>
              <a:path h="471782" w="464062">
                <a:moveTo>
                  <a:pt x="0" y="0"/>
                </a:moveTo>
                <a:lnTo>
                  <a:pt x="464061" y="0"/>
                </a:lnTo>
                <a:lnTo>
                  <a:pt x="464061" y="471782"/>
                </a:lnTo>
                <a:lnTo>
                  <a:pt x="0" y="471782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32" id="32"/>
          <p:cNvGrpSpPr/>
          <p:nvPr/>
        </p:nvGrpSpPr>
        <p:grpSpPr>
          <a:xfrm rot="-2074858">
            <a:off x="15366099" y="2674126"/>
            <a:ext cx="229651" cy="229651"/>
            <a:chOff x="0" y="0"/>
            <a:chExt cx="6350000" cy="6350000"/>
          </a:xfrm>
        </p:grpSpPr>
        <p:sp>
          <p:nvSpPr>
            <p:cNvPr name="Freeform 33" id="33"/>
            <p:cNvSpPr/>
            <p:nvPr/>
          </p:nvSpPr>
          <p:spPr>
            <a:xfrm flipH="false" flipV="false" rot="0">
              <a:off x="0" y="0"/>
              <a:ext cx="6350000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1AB5DB"/>
            </a:solidFill>
          </p:spPr>
        </p:sp>
      </p:grpSp>
      <p:sp>
        <p:nvSpPr>
          <p:cNvPr name="Freeform 34" id="34"/>
          <p:cNvSpPr/>
          <p:nvPr/>
        </p:nvSpPr>
        <p:spPr>
          <a:xfrm flipH="false" flipV="false" rot="-2074858">
            <a:off x="14586618" y="839557"/>
            <a:ext cx="238202" cy="236037"/>
          </a:xfrm>
          <a:custGeom>
            <a:avLst/>
            <a:gdLst/>
            <a:ahLst/>
            <a:cxnLst/>
            <a:rect r="r" b="b" t="t" l="l"/>
            <a:pathLst>
              <a:path h="236037" w="238202">
                <a:moveTo>
                  <a:pt x="0" y="0"/>
                </a:moveTo>
                <a:lnTo>
                  <a:pt x="238203" y="0"/>
                </a:lnTo>
                <a:lnTo>
                  <a:pt x="238203" y="236037"/>
                </a:lnTo>
                <a:lnTo>
                  <a:pt x="0" y="236037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5" id="35"/>
          <p:cNvSpPr/>
          <p:nvPr/>
        </p:nvSpPr>
        <p:spPr>
          <a:xfrm flipH="false" flipV="false" rot="-2846654">
            <a:off x="17042444" y="5898826"/>
            <a:ext cx="433712" cy="411632"/>
          </a:xfrm>
          <a:custGeom>
            <a:avLst/>
            <a:gdLst/>
            <a:ahLst/>
            <a:cxnLst/>
            <a:rect r="r" b="b" t="t" l="l"/>
            <a:pathLst>
              <a:path h="411632" w="433712">
                <a:moveTo>
                  <a:pt x="0" y="0"/>
                </a:moveTo>
                <a:lnTo>
                  <a:pt x="433712" y="0"/>
                </a:lnTo>
                <a:lnTo>
                  <a:pt x="433712" y="411632"/>
                </a:lnTo>
                <a:lnTo>
                  <a:pt x="0" y="411632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6" id="36"/>
          <p:cNvSpPr/>
          <p:nvPr/>
        </p:nvSpPr>
        <p:spPr>
          <a:xfrm flipH="false" flipV="false" rot="-2074858">
            <a:off x="17279532" y="4129890"/>
            <a:ext cx="464062" cy="471782"/>
          </a:xfrm>
          <a:custGeom>
            <a:avLst/>
            <a:gdLst/>
            <a:ahLst/>
            <a:cxnLst/>
            <a:rect r="r" b="b" t="t" l="l"/>
            <a:pathLst>
              <a:path h="471782" w="464062">
                <a:moveTo>
                  <a:pt x="0" y="0"/>
                </a:moveTo>
                <a:lnTo>
                  <a:pt x="464062" y="0"/>
                </a:lnTo>
                <a:lnTo>
                  <a:pt x="464062" y="471781"/>
                </a:lnTo>
                <a:lnTo>
                  <a:pt x="0" y="471781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37" id="37"/>
          <p:cNvGrpSpPr>
            <a:grpSpLocks noChangeAspect="true"/>
          </p:cNvGrpSpPr>
          <p:nvPr/>
        </p:nvGrpSpPr>
        <p:grpSpPr>
          <a:xfrm rot="-2949008">
            <a:off x="15866380" y="4469518"/>
            <a:ext cx="498419" cy="262574"/>
            <a:chOff x="0" y="0"/>
            <a:chExt cx="1610360" cy="848360"/>
          </a:xfrm>
        </p:grpSpPr>
        <p:sp>
          <p:nvSpPr>
            <p:cNvPr name="Freeform 38" id="38"/>
            <p:cNvSpPr/>
            <p:nvPr/>
          </p:nvSpPr>
          <p:spPr>
            <a:xfrm flipH="false" flipV="false" rot="0">
              <a:off x="-31750" y="0"/>
              <a:ext cx="1675130" cy="880110"/>
            </a:xfrm>
            <a:custGeom>
              <a:avLst/>
              <a:gdLst/>
              <a:ahLst/>
              <a:cxnLst/>
              <a:rect r="r" b="b" t="t" l="l"/>
              <a:pathLst>
                <a:path h="880110" w="1675130">
                  <a:moveTo>
                    <a:pt x="266700" y="848360"/>
                  </a:moveTo>
                  <a:cubicBezTo>
                    <a:pt x="236220" y="848360"/>
                    <a:pt x="205740" y="842010"/>
                    <a:pt x="175260" y="829310"/>
                  </a:cubicBezTo>
                  <a:cubicBezTo>
                    <a:pt x="55880" y="778510"/>
                    <a:pt x="0" y="641350"/>
                    <a:pt x="50800" y="521970"/>
                  </a:cubicBezTo>
                  <a:cubicBezTo>
                    <a:pt x="184150" y="204470"/>
                    <a:pt x="492760" y="0"/>
                    <a:pt x="836930" y="0"/>
                  </a:cubicBezTo>
                  <a:cubicBezTo>
                    <a:pt x="1181100" y="0"/>
                    <a:pt x="1489710" y="204470"/>
                    <a:pt x="1624330" y="521970"/>
                  </a:cubicBezTo>
                  <a:cubicBezTo>
                    <a:pt x="1675130" y="641350"/>
                    <a:pt x="1619250" y="779780"/>
                    <a:pt x="1499870" y="829310"/>
                  </a:cubicBezTo>
                  <a:cubicBezTo>
                    <a:pt x="1380490" y="880110"/>
                    <a:pt x="1242060" y="824230"/>
                    <a:pt x="1192530" y="704850"/>
                  </a:cubicBezTo>
                  <a:cubicBezTo>
                    <a:pt x="1131570" y="562610"/>
                    <a:pt x="991870" y="469900"/>
                    <a:pt x="836930" y="469900"/>
                  </a:cubicBezTo>
                  <a:cubicBezTo>
                    <a:pt x="681990" y="469900"/>
                    <a:pt x="543560" y="562610"/>
                    <a:pt x="482600" y="704850"/>
                  </a:cubicBezTo>
                  <a:cubicBezTo>
                    <a:pt x="445770" y="793750"/>
                    <a:pt x="358140" y="848360"/>
                    <a:pt x="266700" y="848360"/>
                  </a:cubicBezTo>
                  <a:close/>
                </a:path>
              </a:pathLst>
            </a:custGeom>
            <a:solidFill>
              <a:srgbClr val="F2BC2A"/>
            </a:solidFill>
          </p:spPr>
        </p:sp>
      </p:grpSp>
      <p:grpSp>
        <p:nvGrpSpPr>
          <p:cNvPr name="Group 39" id="39"/>
          <p:cNvGrpSpPr>
            <a:grpSpLocks noChangeAspect="true"/>
          </p:cNvGrpSpPr>
          <p:nvPr/>
        </p:nvGrpSpPr>
        <p:grpSpPr>
          <a:xfrm rot="-2949008">
            <a:off x="14359241" y="9446041"/>
            <a:ext cx="498419" cy="262574"/>
            <a:chOff x="0" y="0"/>
            <a:chExt cx="1610360" cy="848360"/>
          </a:xfrm>
        </p:grpSpPr>
        <p:sp>
          <p:nvSpPr>
            <p:cNvPr name="Freeform 40" id="40"/>
            <p:cNvSpPr/>
            <p:nvPr/>
          </p:nvSpPr>
          <p:spPr>
            <a:xfrm flipH="false" flipV="false" rot="0">
              <a:off x="-31750" y="0"/>
              <a:ext cx="1675130" cy="880110"/>
            </a:xfrm>
            <a:custGeom>
              <a:avLst/>
              <a:gdLst/>
              <a:ahLst/>
              <a:cxnLst/>
              <a:rect r="r" b="b" t="t" l="l"/>
              <a:pathLst>
                <a:path h="880110" w="1675130">
                  <a:moveTo>
                    <a:pt x="266700" y="848360"/>
                  </a:moveTo>
                  <a:cubicBezTo>
                    <a:pt x="236220" y="848360"/>
                    <a:pt x="205740" y="842010"/>
                    <a:pt x="175260" y="829310"/>
                  </a:cubicBezTo>
                  <a:cubicBezTo>
                    <a:pt x="55880" y="778510"/>
                    <a:pt x="0" y="641350"/>
                    <a:pt x="50800" y="521970"/>
                  </a:cubicBezTo>
                  <a:cubicBezTo>
                    <a:pt x="184150" y="204470"/>
                    <a:pt x="492760" y="0"/>
                    <a:pt x="836930" y="0"/>
                  </a:cubicBezTo>
                  <a:cubicBezTo>
                    <a:pt x="1181100" y="0"/>
                    <a:pt x="1489710" y="204470"/>
                    <a:pt x="1624330" y="521970"/>
                  </a:cubicBezTo>
                  <a:cubicBezTo>
                    <a:pt x="1675130" y="641350"/>
                    <a:pt x="1619250" y="779780"/>
                    <a:pt x="1499870" y="829310"/>
                  </a:cubicBezTo>
                  <a:cubicBezTo>
                    <a:pt x="1380490" y="880110"/>
                    <a:pt x="1242060" y="824230"/>
                    <a:pt x="1192530" y="704850"/>
                  </a:cubicBezTo>
                  <a:cubicBezTo>
                    <a:pt x="1131570" y="562610"/>
                    <a:pt x="991870" y="469900"/>
                    <a:pt x="836930" y="469900"/>
                  </a:cubicBezTo>
                  <a:cubicBezTo>
                    <a:pt x="681990" y="469900"/>
                    <a:pt x="543560" y="562610"/>
                    <a:pt x="482600" y="704850"/>
                  </a:cubicBezTo>
                  <a:cubicBezTo>
                    <a:pt x="445770" y="793750"/>
                    <a:pt x="358140" y="848360"/>
                    <a:pt x="266700" y="848360"/>
                  </a:cubicBezTo>
                  <a:close/>
                </a:path>
              </a:pathLst>
            </a:custGeom>
            <a:solidFill>
              <a:srgbClr val="F2BC2A"/>
            </a:solidFill>
          </p:spPr>
        </p:sp>
      </p:grpSp>
      <p:grpSp>
        <p:nvGrpSpPr>
          <p:cNvPr name="Group 41" id="41"/>
          <p:cNvGrpSpPr/>
          <p:nvPr/>
        </p:nvGrpSpPr>
        <p:grpSpPr>
          <a:xfrm rot="0">
            <a:off x="15738452" y="6288751"/>
            <a:ext cx="229651" cy="229651"/>
            <a:chOff x="0" y="0"/>
            <a:chExt cx="6350000" cy="6350000"/>
          </a:xfrm>
        </p:grpSpPr>
        <p:sp>
          <p:nvSpPr>
            <p:cNvPr name="Freeform 42" id="42"/>
            <p:cNvSpPr/>
            <p:nvPr/>
          </p:nvSpPr>
          <p:spPr>
            <a:xfrm flipH="false" flipV="false" rot="0">
              <a:off x="0" y="0"/>
              <a:ext cx="6350000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1AB5DB"/>
            </a:solidFill>
          </p:spPr>
        </p:sp>
      </p:grpSp>
    </p:spTree>
  </p:cSld>
  <p:clrMapOvr>
    <a:masterClrMapping/>
  </p:clrMapOvr>
</p:sld>
</file>

<file path=ppt/slides/slide1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5400000">
            <a:off x="4000500" y="-4000500"/>
            <a:ext cx="10287000" cy="18288000"/>
          </a:xfrm>
          <a:custGeom>
            <a:avLst/>
            <a:gdLst/>
            <a:ahLst/>
            <a:cxnLst/>
            <a:rect r="r" b="b" t="t" l="l"/>
            <a:pathLst>
              <a:path h="18288000" w="10287000">
                <a:moveTo>
                  <a:pt x="0" y="18288000"/>
                </a:moveTo>
                <a:lnTo>
                  <a:pt x="0" y="0"/>
                </a:lnTo>
                <a:lnTo>
                  <a:pt x="10287000" y="0"/>
                </a:lnTo>
                <a:lnTo>
                  <a:pt x="10287000" y="18288000"/>
                </a:lnTo>
                <a:lnTo>
                  <a:pt x="0" y="18288000"/>
                </a:lnTo>
                <a:close/>
              </a:path>
            </a:pathLst>
          </a:custGeom>
          <a:blipFill>
            <a:blip r:embed="rId2"/>
            <a:stretch>
              <a:fillRect l="-9222" t="0" r="-9222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-899186" y="-563673"/>
            <a:ext cx="1425183" cy="11403846"/>
            <a:chOff x="0" y="0"/>
            <a:chExt cx="356429" cy="2852028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356429" cy="2852028"/>
            </a:xfrm>
            <a:custGeom>
              <a:avLst/>
              <a:gdLst/>
              <a:ahLst/>
              <a:cxnLst/>
              <a:rect r="r" b="b" t="t" l="l"/>
              <a:pathLst>
                <a:path h="2852028" w="356429">
                  <a:moveTo>
                    <a:pt x="0" y="0"/>
                  </a:moveTo>
                  <a:lnTo>
                    <a:pt x="356429" y="0"/>
                  </a:lnTo>
                  <a:lnTo>
                    <a:pt x="356429" y="2852028"/>
                  </a:lnTo>
                  <a:lnTo>
                    <a:pt x="0" y="2852028"/>
                  </a:lnTo>
                  <a:close/>
                </a:path>
              </a:pathLst>
            </a:custGeom>
            <a:solidFill>
              <a:srgbClr val="00AD9C"/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0" y="-57150"/>
              <a:ext cx="356429" cy="2909178"/>
            </a:xfrm>
            <a:prstGeom prst="rect">
              <a:avLst/>
            </a:prstGeom>
          </p:spPr>
          <p:txBody>
            <a:bodyPr anchor="ctr" rtlCol="false" tIns="53498" lIns="53498" bIns="53498" rIns="53498"/>
            <a:lstStyle/>
            <a:p>
              <a:pPr algn="ctr">
                <a:lnSpc>
                  <a:spcPts val="2801"/>
                </a:lnSpc>
              </a:pPr>
            </a:p>
          </p:txBody>
        </p:sp>
      </p:grpSp>
      <p:grpSp>
        <p:nvGrpSpPr>
          <p:cNvPr name="Group 6" id="6"/>
          <p:cNvGrpSpPr/>
          <p:nvPr/>
        </p:nvGrpSpPr>
        <p:grpSpPr>
          <a:xfrm rot="0">
            <a:off x="17762003" y="-563673"/>
            <a:ext cx="1425183" cy="11403846"/>
            <a:chOff x="0" y="0"/>
            <a:chExt cx="356429" cy="2852028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356429" cy="2852028"/>
            </a:xfrm>
            <a:custGeom>
              <a:avLst/>
              <a:gdLst/>
              <a:ahLst/>
              <a:cxnLst/>
              <a:rect r="r" b="b" t="t" l="l"/>
              <a:pathLst>
                <a:path h="2852028" w="356429">
                  <a:moveTo>
                    <a:pt x="0" y="0"/>
                  </a:moveTo>
                  <a:lnTo>
                    <a:pt x="356429" y="0"/>
                  </a:lnTo>
                  <a:lnTo>
                    <a:pt x="356429" y="2852028"/>
                  </a:lnTo>
                  <a:lnTo>
                    <a:pt x="0" y="2852028"/>
                  </a:lnTo>
                  <a:close/>
                </a:path>
              </a:pathLst>
            </a:custGeom>
            <a:solidFill>
              <a:srgbClr val="00AD9C"/>
            </a:solidFill>
          </p:spPr>
        </p:sp>
        <p:sp>
          <p:nvSpPr>
            <p:cNvPr name="TextBox 8" id="8"/>
            <p:cNvSpPr txBox="true"/>
            <p:nvPr/>
          </p:nvSpPr>
          <p:spPr>
            <a:xfrm>
              <a:off x="0" y="-57150"/>
              <a:ext cx="356429" cy="2909178"/>
            </a:xfrm>
            <a:prstGeom prst="rect">
              <a:avLst/>
            </a:prstGeom>
          </p:spPr>
          <p:txBody>
            <a:bodyPr anchor="ctr" rtlCol="false" tIns="53498" lIns="53498" bIns="53498" rIns="53498"/>
            <a:lstStyle/>
            <a:p>
              <a:pPr algn="ctr">
                <a:lnSpc>
                  <a:spcPts val="2801"/>
                </a:lnSpc>
              </a:pPr>
            </a:p>
          </p:txBody>
        </p:sp>
      </p:grpSp>
      <p:sp>
        <p:nvSpPr>
          <p:cNvPr name="Freeform 9" id="9"/>
          <p:cNvSpPr/>
          <p:nvPr/>
        </p:nvSpPr>
        <p:spPr>
          <a:xfrm flipH="false" flipV="false" rot="0">
            <a:off x="437424" y="565319"/>
            <a:ext cx="17324579" cy="9156361"/>
          </a:xfrm>
          <a:custGeom>
            <a:avLst/>
            <a:gdLst/>
            <a:ahLst/>
            <a:cxnLst/>
            <a:rect r="r" b="b" t="t" l="l"/>
            <a:pathLst>
              <a:path h="9156361" w="17324579">
                <a:moveTo>
                  <a:pt x="0" y="0"/>
                </a:moveTo>
                <a:lnTo>
                  <a:pt x="17324579" y="0"/>
                </a:lnTo>
                <a:lnTo>
                  <a:pt x="17324579" y="9156362"/>
                </a:lnTo>
                <a:lnTo>
                  <a:pt x="0" y="915636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-20953" r="0" b="-20953"/>
            </a:stretch>
          </a:blipFill>
        </p:spPr>
      </p:sp>
      <p:grpSp>
        <p:nvGrpSpPr>
          <p:cNvPr name="Group 10" id="10"/>
          <p:cNvGrpSpPr/>
          <p:nvPr/>
        </p:nvGrpSpPr>
        <p:grpSpPr>
          <a:xfrm rot="5400000">
            <a:off x="8701644" y="-9748102"/>
            <a:ext cx="1425183" cy="19201660"/>
            <a:chOff x="0" y="0"/>
            <a:chExt cx="356429" cy="4802210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356429" cy="4802210"/>
            </a:xfrm>
            <a:custGeom>
              <a:avLst/>
              <a:gdLst/>
              <a:ahLst/>
              <a:cxnLst/>
              <a:rect r="r" b="b" t="t" l="l"/>
              <a:pathLst>
                <a:path h="4802210" w="356429">
                  <a:moveTo>
                    <a:pt x="0" y="0"/>
                  </a:moveTo>
                  <a:lnTo>
                    <a:pt x="356429" y="0"/>
                  </a:lnTo>
                  <a:lnTo>
                    <a:pt x="356429" y="4802210"/>
                  </a:lnTo>
                  <a:lnTo>
                    <a:pt x="0" y="4802210"/>
                  </a:lnTo>
                  <a:close/>
                </a:path>
              </a:pathLst>
            </a:custGeom>
            <a:solidFill>
              <a:srgbClr val="00AD9C"/>
            </a:solidFill>
          </p:spPr>
        </p:sp>
        <p:sp>
          <p:nvSpPr>
            <p:cNvPr name="TextBox 12" id="12"/>
            <p:cNvSpPr txBox="true"/>
            <p:nvPr/>
          </p:nvSpPr>
          <p:spPr>
            <a:xfrm>
              <a:off x="0" y="-57150"/>
              <a:ext cx="356429" cy="4859360"/>
            </a:xfrm>
            <a:prstGeom prst="rect">
              <a:avLst/>
            </a:prstGeom>
          </p:spPr>
          <p:txBody>
            <a:bodyPr anchor="ctr" rtlCol="false" tIns="53498" lIns="53498" bIns="53498" rIns="53498"/>
            <a:lstStyle/>
            <a:p>
              <a:pPr algn="ctr">
                <a:lnSpc>
                  <a:spcPts val="2801"/>
                </a:lnSpc>
              </a:pPr>
            </a:p>
          </p:txBody>
        </p:sp>
      </p:grpSp>
      <p:grpSp>
        <p:nvGrpSpPr>
          <p:cNvPr name="Group 13" id="13"/>
          <p:cNvGrpSpPr/>
          <p:nvPr/>
        </p:nvGrpSpPr>
        <p:grpSpPr>
          <a:xfrm rot="5400000">
            <a:off x="8593028" y="833442"/>
            <a:ext cx="1425183" cy="19201660"/>
            <a:chOff x="0" y="0"/>
            <a:chExt cx="356429" cy="4802210"/>
          </a:xfrm>
        </p:grpSpPr>
        <p:sp>
          <p:nvSpPr>
            <p:cNvPr name="Freeform 14" id="14"/>
            <p:cNvSpPr/>
            <p:nvPr/>
          </p:nvSpPr>
          <p:spPr>
            <a:xfrm flipH="false" flipV="false" rot="0">
              <a:off x="0" y="0"/>
              <a:ext cx="356429" cy="4802210"/>
            </a:xfrm>
            <a:custGeom>
              <a:avLst/>
              <a:gdLst/>
              <a:ahLst/>
              <a:cxnLst/>
              <a:rect r="r" b="b" t="t" l="l"/>
              <a:pathLst>
                <a:path h="4802210" w="356429">
                  <a:moveTo>
                    <a:pt x="0" y="0"/>
                  </a:moveTo>
                  <a:lnTo>
                    <a:pt x="356429" y="0"/>
                  </a:lnTo>
                  <a:lnTo>
                    <a:pt x="356429" y="4802210"/>
                  </a:lnTo>
                  <a:lnTo>
                    <a:pt x="0" y="4802210"/>
                  </a:lnTo>
                  <a:close/>
                </a:path>
              </a:pathLst>
            </a:custGeom>
            <a:solidFill>
              <a:srgbClr val="00AD9C"/>
            </a:solidFill>
          </p:spPr>
        </p:sp>
        <p:sp>
          <p:nvSpPr>
            <p:cNvPr name="TextBox 15" id="15"/>
            <p:cNvSpPr txBox="true"/>
            <p:nvPr/>
          </p:nvSpPr>
          <p:spPr>
            <a:xfrm>
              <a:off x="0" y="-57150"/>
              <a:ext cx="356429" cy="4859360"/>
            </a:xfrm>
            <a:prstGeom prst="rect">
              <a:avLst/>
            </a:prstGeom>
          </p:spPr>
          <p:txBody>
            <a:bodyPr anchor="ctr" rtlCol="false" tIns="53498" lIns="53498" bIns="53498" rIns="53498"/>
            <a:lstStyle/>
            <a:p>
              <a:pPr algn="ctr">
                <a:lnSpc>
                  <a:spcPts val="2801"/>
                </a:lnSpc>
              </a:pPr>
            </a:p>
          </p:txBody>
        </p:sp>
      </p:grpSp>
      <p:sp>
        <p:nvSpPr>
          <p:cNvPr name="Freeform 16" id="16"/>
          <p:cNvSpPr/>
          <p:nvPr/>
        </p:nvSpPr>
        <p:spPr>
          <a:xfrm flipH="false" flipV="false" rot="542064">
            <a:off x="-87442" y="-297020"/>
            <a:ext cx="2436139" cy="2838721"/>
          </a:xfrm>
          <a:custGeom>
            <a:avLst/>
            <a:gdLst/>
            <a:ahLst/>
            <a:cxnLst/>
            <a:rect r="r" b="b" t="t" l="l"/>
            <a:pathLst>
              <a:path h="2838721" w="2436139">
                <a:moveTo>
                  <a:pt x="0" y="0"/>
                </a:moveTo>
                <a:lnTo>
                  <a:pt x="2436138" y="0"/>
                </a:lnTo>
                <a:lnTo>
                  <a:pt x="2436138" y="2838722"/>
                </a:lnTo>
                <a:lnTo>
                  <a:pt x="0" y="283872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7" id="17"/>
          <p:cNvSpPr/>
          <p:nvPr/>
        </p:nvSpPr>
        <p:spPr>
          <a:xfrm flipH="false" flipV="true" rot="-10325232">
            <a:off x="-571383" y="8235451"/>
            <a:ext cx="2736104" cy="2736104"/>
          </a:xfrm>
          <a:custGeom>
            <a:avLst/>
            <a:gdLst/>
            <a:ahLst/>
            <a:cxnLst/>
            <a:rect r="r" b="b" t="t" l="l"/>
            <a:pathLst>
              <a:path h="2736104" w="2736104">
                <a:moveTo>
                  <a:pt x="0" y="2736104"/>
                </a:moveTo>
                <a:lnTo>
                  <a:pt x="2736104" y="2736104"/>
                </a:lnTo>
                <a:lnTo>
                  <a:pt x="2736104" y="0"/>
                </a:lnTo>
                <a:lnTo>
                  <a:pt x="0" y="0"/>
                </a:lnTo>
                <a:lnTo>
                  <a:pt x="0" y="2736104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8" id="18"/>
          <p:cNvSpPr/>
          <p:nvPr/>
        </p:nvSpPr>
        <p:spPr>
          <a:xfrm flipH="false" flipV="false" rot="0">
            <a:off x="15968103" y="8046502"/>
            <a:ext cx="2717478" cy="2653247"/>
          </a:xfrm>
          <a:custGeom>
            <a:avLst/>
            <a:gdLst/>
            <a:ahLst/>
            <a:cxnLst/>
            <a:rect r="r" b="b" t="t" l="l"/>
            <a:pathLst>
              <a:path h="2653247" w="2717478">
                <a:moveTo>
                  <a:pt x="0" y="0"/>
                </a:moveTo>
                <a:lnTo>
                  <a:pt x="2717478" y="0"/>
                </a:lnTo>
                <a:lnTo>
                  <a:pt x="2717478" y="2653247"/>
                </a:lnTo>
                <a:lnTo>
                  <a:pt x="0" y="265324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9" id="19"/>
          <p:cNvSpPr/>
          <p:nvPr/>
        </p:nvSpPr>
        <p:spPr>
          <a:xfrm flipH="false" flipV="false" rot="-734777">
            <a:off x="16405042" y="-6677"/>
            <a:ext cx="1637282" cy="2904855"/>
          </a:xfrm>
          <a:custGeom>
            <a:avLst/>
            <a:gdLst/>
            <a:ahLst/>
            <a:cxnLst/>
            <a:rect r="r" b="b" t="t" l="l"/>
            <a:pathLst>
              <a:path h="2904855" w="1637282">
                <a:moveTo>
                  <a:pt x="0" y="0"/>
                </a:moveTo>
                <a:lnTo>
                  <a:pt x="1637282" y="0"/>
                </a:lnTo>
                <a:lnTo>
                  <a:pt x="1637282" y="2904855"/>
                </a:lnTo>
                <a:lnTo>
                  <a:pt x="0" y="290485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20" id="20"/>
          <p:cNvGrpSpPr/>
          <p:nvPr/>
        </p:nvGrpSpPr>
        <p:grpSpPr>
          <a:xfrm rot="0">
            <a:off x="1860140" y="4039872"/>
            <a:ext cx="229651" cy="229651"/>
            <a:chOff x="0" y="0"/>
            <a:chExt cx="6350000" cy="6350000"/>
          </a:xfrm>
        </p:grpSpPr>
        <p:sp>
          <p:nvSpPr>
            <p:cNvPr name="Freeform 21" id="21"/>
            <p:cNvSpPr/>
            <p:nvPr/>
          </p:nvSpPr>
          <p:spPr>
            <a:xfrm flipH="false" flipV="false" rot="0">
              <a:off x="0" y="0"/>
              <a:ext cx="6350000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1AB5DB"/>
            </a:solidFill>
          </p:spPr>
        </p:sp>
      </p:grpSp>
      <p:sp>
        <p:nvSpPr>
          <p:cNvPr name="Freeform 22" id="22"/>
          <p:cNvSpPr/>
          <p:nvPr/>
        </p:nvSpPr>
        <p:spPr>
          <a:xfrm flipH="false" flipV="false" rot="0">
            <a:off x="558467" y="4269523"/>
            <a:ext cx="238202" cy="236037"/>
          </a:xfrm>
          <a:custGeom>
            <a:avLst/>
            <a:gdLst/>
            <a:ahLst/>
            <a:cxnLst/>
            <a:rect r="r" b="b" t="t" l="l"/>
            <a:pathLst>
              <a:path h="236037" w="238202">
                <a:moveTo>
                  <a:pt x="0" y="0"/>
                </a:moveTo>
                <a:lnTo>
                  <a:pt x="238202" y="0"/>
                </a:lnTo>
                <a:lnTo>
                  <a:pt x="238202" y="236037"/>
                </a:lnTo>
                <a:lnTo>
                  <a:pt x="0" y="236037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3" id="23"/>
          <p:cNvSpPr/>
          <p:nvPr/>
        </p:nvSpPr>
        <p:spPr>
          <a:xfrm flipH="false" flipV="false" rot="-771795">
            <a:off x="717946" y="7310183"/>
            <a:ext cx="433712" cy="411632"/>
          </a:xfrm>
          <a:custGeom>
            <a:avLst/>
            <a:gdLst/>
            <a:ahLst/>
            <a:cxnLst/>
            <a:rect r="r" b="b" t="t" l="l"/>
            <a:pathLst>
              <a:path h="411632" w="433712">
                <a:moveTo>
                  <a:pt x="0" y="0"/>
                </a:moveTo>
                <a:lnTo>
                  <a:pt x="433711" y="0"/>
                </a:lnTo>
                <a:lnTo>
                  <a:pt x="433711" y="411632"/>
                </a:lnTo>
                <a:lnTo>
                  <a:pt x="0" y="411632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24" id="24"/>
          <p:cNvGrpSpPr>
            <a:grpSpLocks noChangeAspect="true"/>
          </p:cNvGrpSpPr>
          <p:nvPr/>
        </p:nvGrpSpPr>
        <p:grpSpPr>
          <a:xfrm rot="1977585">
            <a:off x="3269116" y="9426276"/>
            <a:ext cx="498419" cy="262574"/>
            <a:chOff x="0" y="0"/>
            <a:chExt cx="1610360" cy="848360"/>
          </a:xfrm>
        </p:grpSpPr>
        <p:sp>
          <p:nvSpPr>
            <p:cNvPr name="Freeform 25" id="25"/>
            <p:cNvSpPr/>
            <p:nvPr/>
          </p:nvSpPr>
          <p:spPr>
            <a:xfrm flipH="false" flipV="false" rot="0">
              <a:off x="-31750" y="0"/>
              <a:ext cx="1675130" cy="880110"/>
            </a:xfrm>
            <a:custGeom>
              <a:avLst/>
              <a:gdLst/>
              <a:ahLst/>
              <a:cxnLst/>
              <a:rect r="r" b="b" t="t" l="l"/>
              <a:pathLst>
                <a:path h="880110" w="1675130">
                  <a:moveTo>
                    <a:pt x="266700" y="848360"/>
                  </a:moveTo>
                  <a:cubicBezTo>
                    <a:pt x="236220" y="848360"/>
                    <a:pt x="205740" y="842010"/>
                    <a:pt x="175260" y="829310"/>
                  </a:cubicBezTo>
                  <a:cubicBezTo>
                    <a:pt x="55880" y="778510"/>
                    <a:pt x="0" y="641350"/>
                    <a:pt x="50800" y="521970"/>
                  </a:cubicBezTo>
                  <a:cubicBezTo>
                    <a:pt x="184150" y="204470"/>
                    <a:pt x="492760" y="0"/>
                    <a:pt x="836930" y="0"/>
                  </a:cubicBezTo>
                  <a:cubicBezTo>
                    <a:pt x="1181100" y="0"/>
                    <a:pt x="1489710" y="204470"/>
                    <a:pt x="1624330" y="521970"/>
                  </a:cubicBezTo>
                  <a:cubicBezTo>
                    <a:pt x="1675130" y="641350"/>
                    <a:pt x="1619250" y="779780"/>
                    <a:pt x="1499870" y="829310"/>
                  </a:cubicBezTo>
                  <a:cubicBezTo>
                    <a:pt x="1380490" y="880110"/>
                    <a:pt x="1242060" y="824230"/>
                    <a:pt x="1192530" y="704850"/>
                  </a:cubicBezTo>
                  <a:cubicBezTo>
                    <a:pt x="1131570" y="562610"/>
                    <a:pt x="991870" y="469900"/>
                    <a:pt x="836930" y="469900"/>
                  </a:cubicBezTo>
                  <a:cubicBezTo>
                    <a:pt x="681990" y="469900"/>
                    <a:pt x="543560" y="562610"/>
                    <a:pt x="482600" y="704850"/>
                  </a:cubicBezTo>
                  <a:cubicBezTo>
                    <a:pt x="445770" y="793750"/>
                    <a:pt x="358140" y="848360"/>
                    <a:pt x="266700" y="848360"/>
                  </a:cubicBezTo>
                  <a:close/>
                </a:path>
              </a:pathLst>
            </a:custGeom>
            <a:solidFill>
              <a:srgbClr val="F2BC2A"/>
            </a:solidFill>
          </p:spPr>
        </p:sp>
      </p:grpSp>
      <p:grpSp>
        <p:nvGrpSpPr>
          <p:cNvPr name="Group 26" id="26"/>
          <p:cNvGrpSpPr/>
          <p:nvPr/>
        </p:nvGrpSpPr>
        <p:grpSpPr>
          <a:xfrm rot="0">
            <a:off x="2030890" y="9258300"/>
            <a:ext cx="229651" cy="229651"/>
            <a:chOff x="0" y="0"/>
            <a:chExt cx="6350000" cy="6350000"/>
          </a:xfrm>
        </p:grpSpPr>
        <p:sp>
          <p:nvSpPr>
            <p:cNvPr name="Freeform 27" id="27"/>
            <p:cNvSpPr/>
            <p:nvPr/>
          </p:nvSpPr>
          <p:spPr>
            <a:xfrm flipH="false" flipV="false" rot="0">
              <a:off x="0" y="0"/>
              <a:ext cx="6350000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1AB5DB"/>
            </a:solidFill>
          </p:spPr>
        </p:sp>
      </p:grpSp>
      <p:sp>
        <p:nvSpPr>
          <p:cNvPr name="Freeform 28" id="28"/>
          <p:cNvSpPr/>
          <p:nvPr/>
        </p:nvSpPr>
        <p:spPr>
          <a:xfrm flipH="false" flipV="false" rot="0">
            <a:off x="1857760" y="6167686"/>
            <a:ext cx="464062" cy="471782"/>
          </a:xfrm>
          <a:custGeom>
            <a:avLst/>
            <a:gdLst/>
            <a:ahLst/>
            <a:cxnLst/>
            <a:rect r="r" b="b" t="t" l="l"/>
            <a:pathLst>
              <a:path h="471782" w="464062">
                <a:moveTo>
                  <a:pt x="0" y="0"/>
                </a:moveTo>
                <a:lnTo>
                  <a:pt x="464062" y="0"/>
                </a:lnTo>
                <a:lnTo>
                  <a:pt x="464062" y="471782"/>
                </a:lnTo>
                <a:lnTo>
                  <a:pt x="0" y="471782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29" id="29"/>
          <p:cNvGrpSpPr>
            <a:grpSpLocks noChangeAspect="true"/>
          </p:cNvGrpSpPr>
          <p:nvPr/>
        </p:nvGrpSpPr>
        <p:grpSpPr>
          <a:xfrm rot="-874149">
            <a:off x="1053712" y="5439604"/>
            <a:ext cx="498419" cy="262574"/>
            <a:chOff x="0" y="0"/>
            <a:chExt cx="1610360" cy="848360"/>
          </a:xfrm>
        </p:grpSpPr>
        <p:sp>
          <p:nvSpPr>
            <p:cNvPr name="Freeform 30" id="30"/>
            <p:cNvSpPr/>
            <p:nvPr/>
          </p:nvSpPr>
          <p:spPr>
            <a:xfrm flipH="false" flipV="false" rot="0">
              <a:off x="-31750" y="0"/>
              <a:ext cx="1675130" cy="880110"/>
            </a:xfrm>
            <a:custGeom>
              <a:avLst/>
              <a:gdLst/>
              <a:ahLst/>
              <a:cxnLst/>
              <a:rect r="r" b="b" t="t" l="l"/>
              <a:pathLst>
                <a:path h="880110" w="1675130">
                  <a:moveTo>
                    <a:pt x="266700" y="848360"/>
                  </a:moveTo>
                  <a:cubicBezTo>
                    <a:pt x="236220" y="848360"/>
                    <a:pt x="205740" y="842010"/>
                    <a:pt x="175260" y="829310"/>
                  </a:cubicBezTo>
                  <a:cubicBezTo>
                    <a:pt x="55880" y="778510"/>
                    <a:pt x="0" y="641350"/>
                    <a:pt x="50800" y="521970"/>
                  </a:cubicBezTo>
                  <a:cubicBezTo>
                    <a:pt x="184150" y="204470"/>
                    <a:pt x="492760" y="0"/>
                    <a:pt x="836930" y="0"/>
                  </a:cubicBezTo>
                  <a:cubicBezTo>
                    <a:pt x="1181100" y="0"/>
                    <a:pt x="1489710" y="204470"/>
                    <a:pt x="1624330" y="521970"/>
                  </a:cubicBezTo>
                  <a:cubicBezTo>
                    <a:pt x="1675130" y="641350"/>
                    <a:pt x="1619250" y="779780"/>
                    <a:pt x="1499870" y="829310"/>
                  </a:cubicBezTo>
                  <a:cubicBezTo>
                    <a:pt x="1380490" y="880110"/>
                    <a:pt x="1242060" y="824230"/>
                    <a:pt x="1192530" y="704850"/>
                  </a:cubicBezTo>
                  <a:cubicBezTo>
                    <a:pt x="1131570" y="562610"/>
                    <a:pt x="991870" y="469900"/>
                    <a:pt x="836930" y="469900"/>
                  </a:cubicBezTo>
                  <a:cubicBezTo>
                    <a:pt x="681990" y="469900"/>
                    <a:pt x="543560" y="562610"/>
                    <a:pt x="482600" y="704850"/>
                  </a:cubicBezTo>
                  <a:cubicBezTo>
                    <a:pt x="445770" y="793750"/>
                    <a:pt x="358140" y="848360"/>
                    <a:pt x="266700" y="848360"/>
                  </a:cubicBezTo>
                  <a:close/>
                </a:path>
              </a:pathLst>
            </a:custGeom>
            <a:solidFill>
              <a:srgbClr val="F2BC2A"/>
            </a:solidFill>
          </p:spPr>
        </p:sp>
      </p:grpSp>
      <p:sp>
        <p:nvSpPr>
          <p:cNvPr name="Freeform 31" id="31"/>
          <p:cNvSpPr/>
          <p:nvPr/>
        </p:nvSpPr>
        <p:spPr>
          <a:xfrm flipH="false" flipV="false" rot="0">
            <a:off x="3850273" y="792809"/>
            <a:ext cx="464062" cy="471782"/>
          </a:xfrm>
          <a:custGeom>
            <a:avLst/>
            <a:gdLst/>
            <a:ahLst/>
            <a:cxnLst/>
            <a:rect r="r" b="b" t="t" l="l"/>
            <a:pathLst>
              <a:path h="471782" w="464062">
                <a:moveTo>
                  <a:pt x="0" y="0"/>
                </a:moveTo>
                <a:lnTo>
                  <a:pt x="464061" y="0"/>
                </a:lnTo>
                <a:lnTo>
                  <a:pt x="464061" y="471782"/>
                </a:lnTo>
                <a:lnTo>
                  <a:pt x="0" y="471782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32" id="32"/>
          <p:cNvGrpSpPr/>
          <p:nvPr/>
        </p:nvGrpSpPr>
        <p:grpSpPr>
          <a:xfrm rot="-2074858">
            <a:off x="15366099" y="2674126"/>
            <a:ext cx="229651" cy="229651"/>
            <a:chOff x="0" y="0"/>
            <a:chExt cx="6350000" cy="6350000"/>
          </a:xfrm>
        </p:grpSpPr>
        <p:sp>
          <p:nvSpPr>
            <p:cNvPr name="Freeform 33" id="33"/>
            <p:cNvSpPr/>
            <p:nvPr/>
          </p:nvSpPr>
          <p:spPr>
            <a:xfrm flipH="false" flipV="false" rot="0">
              <a:off x="0" y="0"/>
              <a:ext cx="6350000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1AB5DB"/>
            </a:solidFill>
          </p:spPr>
        </p:sp>
      </p:grpSp>
      <p:sp>
        <p:nvSpPr>
          <p:cNvPr name="Freeform 34" id="34"/>
          <p:cNvSpPr/>
          <p:nvPr/>
        </p:nvSpPr>
        <p:spPr>
          <a:xfrm flipH="false" flipV="false" rot="-2074858">
            <a:off x="14586618" y="839557"/>
            <a:ext cx="238202" cy="236037"/>
          </a:xfrm>
          <a:custGeom>
            <a:avLst/>
            <a:gdLst/>
            <a:ahLst/>
            <a:cxnLst/>
            <a:rect r="r" b="b" t="t" l="l"/>
            <a:pathLst>
              <a:path h="236037" w="238202">
                <a:moveTo>
                  <a:pt x="0" y="0"/>
                </a:moveTo>
                <a:lnTo>
                  <a:pt x="238203" y="0"/>
                </a:lnTo>
                <a:lnTo>
                  <a:pt x="238203" y="236037"/>
                </a:lnTo>
                <a:lnTo>
                  <a:pt x="0" y="236037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5" id="35"/>
          <p:cNvSpPr/>
          <p:nvPr/>
        </p:nvSpPr>
        <p:spPr>
          <a:xfrm flipH="false" flipV="false" rot="-2846654">
            <a:off x="17042444" y="5898826"/>
            <a:ext cx="433712" cy="411632"/>
          </a:xfrm>
          <a:custGeom>
            <a:avLst/>
            <a:gdLst/>
            <a:ahLst/>
            <a:cxnLst/>
            <a:rect r="r" b="b" t="t" l="l"/>
            <a:pathLst>
              <a:path h="411632" w="433712">
                <a:moveTo>
                  <a:pt x="0" y="0"/>
                </a:moveTo>
                <a:lnTo>
                  <a:pt x="433712" y="0"/>
                </a:lnTo>
                <a:lnTo>
                  <a:pt x="433712" y="411632"/>
                </a:lnTo>
                <a:lnTo>
                  <a:pt x="0" y="411632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6" id="36"/>
          <p:cNvSpPr/>
          <p:nvPr/>
        </p:nvSpPr>
        <p:spPr>
          <a:xfrm flipH="false" flipV="false" rot="-2074858">
            <a:off x="17279532" y="4129890"/>
            <a:ext cx="464062" cy="471782"/>
          </a:xfrm>
          <a:custGeom>
            <a:avLst/>
            <a:gdLst/>
            <a:ahLst/>
            <a:cxnLst/>
            <a:rect r="r" b="b" t="t" l="l"/>
            <a:pathLst>
              <a:path h="471782" w="464062">
                <a:moveTo>
                  <a:pt x="0" y="0"/>
                </a:moveTo>
                <a:lnTo>
                  <a:pt x="464062" y="0"/>
                </a:lnTo>
                <a:lnTo>
                  <a:pt x="464062" y="471781"/>
                </a:lnTo>
                <a:lnTo>
                  <a:pt x="0" y="471781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37" id="37"/>
          <p:cNvGrpSpPr>
            <a:grpSpLocks noChangeAspect="true"/>
          </p:cNvGrpSpPr>
          <p:nvPr/>
        </p:nvGrpSpPr>
        <p:grpSpPr>
          <a:xfrm rot="-2949008">
            <a:off x="15866380" y="4469518"/>
            <a:ext cx="498419" cy="262574"/>
            <a:chOff x="0" y="0"/>
            <a:chExt cx="1610360" cy="848360"/>
          </a:xfrm>
        </p:grpSpPr>
        <p:sp>
          <p:nvSpPr>
            <p:cNvPr name="Freeform 38" id="38"/>
            <p:cNvSpPr/>
            <p:nvPr/>
          </p:nvSpPr>
          <p:spPr>
            <a:xfrm flipH="false" flipV="false" rot="0">
              <a:off x="-31750" y="0"/>
              <a:ext cx="1675130" cy="880110"/>
            </a:xfrm>
            <a:custGeom>
              <a:avLst/>
              <a:gdLst/>
              <a:ahLst/>
              <a:cxnLst/>
              <a:rect r="r" b="b" t="t" l="l"/>
              <a:pathLst>
                <a:path h="880110" w="1675130">
                  <a:moveTo>
                    <a:pt x="266700" y="848360"/>
                  </a:moveTo>
                  <a:cubicBezTo>
                    <a:pt x="236220" y="848360"/>
                    <a:pt x="205740" y="842010"/>
                    <a:pt x="175260" y="829310"/>
                  </a:cubicBezTo>
                  <a:cubicBezTo>
                    <a:pt x="55880" y="778510"/>
                    <a:pt x="0" y="641350"/>
                    <a:pt x="50800" y="521970"/>
                  </a:cubicBezTo>
                  <a:cubicBezTo>
                    <a:pt x="184150" y="204470"/>
                    <a:pt x="492760" y="0"/>
                    <a:pt x="836930" y="0"/>
                  </a:cubicBezTo>
                  <a:cubicBezTo>
                    <a:pt x="1181100" y="0"/>
                    <a:pt x="1489710" y="204470"/>
                    <a:pt x="1624330" y="521970"/>
                  </a:cubicBezTo>
                  <a:cubicBezTo>
                    <a:pt x="1675130" y="641350"/>
                    <a:pt x="1619250" y="779780"/>
                    <a:pt x="1499870" y="829310"/>
                  </a:cubicBezTo>
                  <a:cubicBezTo>
                    <a:pt x="1380490" y="880110"/>
                    <a:pt x="1242060" y="824230"/>
                    <a:pt x="1192530" y="704850"/>
                  </a:cubicBezTo>
                  <a:cubicBezTo>
                    <a:pt x="1131570" y="562610"/>
                    <a:pt x="991870" y="469900"/>
                    <a:pt x="836930" y="469900"/>
                  </a:cubicBezTo>
                  <a:cubicBezTo>
                    <a:pt x="681990" y="469900"/>
                    <a:pt x="543560" y="562610"/>
                    <a:pt x="482600" y="704850"/>
                  </a:cubicBezTo>
                  <a:cubicBezTo>
                    <a:pt x="445770" y="793750"/>
                    <a:pt x="358140" y="848360"/>
                    <a:pt x="266700" y="848360"/>
                  </a:cubicBezTo>
                  <a:close/>
                </a:path>
              </a:pathLst>
            </a:custGeom>
            <a:solidFill>
              <a:srgbClr val="F2BC2A"/>
            </a:solidFill>
          </p:spPr>
        </p:sp>
      </p:grpSp>
      <p:grpSp>
        <p:nvGrpSpPr>
          <p:cNvPr name="Group 39" id="39"/>
          <p:cNvGrpSpPr>
            <a:grpSpLocks noChangeAspect="true"/>
          </p:cNvGrpSpPr>
          <p:nvPr/>
        </p:nvGrpSpPr>
        <p:grpSpPr>
          <a:xfrm rot="-2949008">
            <a:off x="14359241" y="9446041"/>
            <a:ext cx="498419" cy="262574"/>
            <a:chOff x="0" y="0"/>
            <a:chExt cx="1610360" cy="848360"/>
          </a:xfrm>
        </p:grpSpPr>
        <p:sp>
          <p:nvSpPr>
            <p:cNvPr name="Freeform 40" id="40"/>
            <p:cNvSpPr/>
            <p:nvPr/>
          </p:nvSpPr>
          <p:spPr>
            <a:xfrm flipH="false" flipV="false" rot="0">
              <a:off x="-31750" y="0"/>
              <a:ext cx="1675130" cy="880110"/>
            </a:xfrm>
            <a:custGeom>
              <a:avLst/>
              <a:gdLst/>
              <a:ahLst/>
              <a:cxnLst/>
              <a:rect r="r" b="b" t="t" l="l"/>
              <a:pathLst>
                <a:path h="880110" w="1675130">
                  <a:moveTo>
                    <a:pt x="266700" y="848360"/>
                  </a:moveTo>
                  <a:cubicBezTo>
                    <a:pt x="236220" y="848360"/>
                    <a:pt x="205740" y="842010"/>
                    <a:pt x="175260" y="829310"/>
                  </a:cubicBezTo>
                  <a:cubicBezTo>
                    <a:pt x="55880" y="778510"/>
                    <a:pt x="0" y="641350"/>
                    <a:pt x="50800" y="521970"/>
                  </a:cubicBezTo>
                  <a:cubicBezTo>
                    <a:pt x="184150" y="204470"/>
                    <a:pt x="492760" y="0"/>
                    <a:pt x="836930" y="0"/>
                  </a:cubicBezTo>
                  <a:cubicBezTo>
                    <a:pt x="1181100" y="0"/>
                    <a:pt x="1489710" y="204470"/>
                    <a:pt x="1624330" y="521970"/>
                  </a:cubicBezTo>
                  <a:cubicBezTo>
                    <a:pt x="1675130" y="641350"/>
                    <a:pt x="1619250" y="779780"/>
                    <a:pt x="1499870" y="829310"/>
                  </a:cubicBezTo>
                  <a:cubicBezTo>
                    <a:pt x="1380490" y="880110"/>
                    <a:pt x="1242060" y="824230"/>
                    <a:pt x="1192530" y="704850"/>
                  </a:cubicBezTo>
                  <a:cubicBezTo>
                    <a:pt x="1131570" y="562610"/>
                    <a:pt x="991870" y="469900"/>
                    <a:pt x="836930" y="469900"/>
                  </a:cubicBezTo>
                  <a:cubicBezTo>
                    <a:pt x="681990" y="469900"/>
                    <a:pt x="543560" y="562610"/>
                    <a:pt x="482600" y="704850"/>
                  </a:cubicBezTo>
                  <a:cubicBezTo>
                    <a:pt x="445770" y="793750"/>
                    <a:pt x="358140" y="848360"/>
                    <a:pt x="266700" y="848360"/>
                  </a:cubicBezTo>
                  <a:close/>
                </a:path>
              </a:pathLst>
            </a:custGeom>
            <a:solidFill>
              <a:srgbClr val="F2BC2A"/>
            </a:solidFill>
          </p:spPr>
        </p:sp>
      </p:grpSp>
      <p:grpSp>
        <p:nvGrpSpPr>
          <p:cNvPr name="Group 41" id="41"/>
          <p:cNvGrpSpPr/>
          <p:nvPr/>
        </p:nvGrpSpPr>
        <p:grpSpPr>
          <a:xfrm rot="0">
            <a:off x="15738452" y="6288751"/>
            <a:ext cx="229651" cy="229651"/>
            <a:chOff x="0" y="0"/>
            <a:chExt cx="6350000" cy="6350000"/>
          </a:xfrm>
        </p:grpSpPr>
        <p:sp>
          <p:nvSpPr>
            <p:cNvPr name="Freeform 42" id="42"/>
            <p:cNvSpPr/>
            <p:nvPr/>
          </p:nvSpPr>
          <p:spPr>
            <a:xfrm flipH="false" flipV="false" rot="0">
              <a:off x="0" y="0"/>
              <a:ext cx="6350000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1AB5DB"/>
            </a:solidFill>
          </p:spPr>
        </p:sp>
      </p:grpSp>
    </p:spTree>
  </p:cSld>
  <p:clrMapOvr>
    <a:masterClrMapping/>
  </p:clrMapOvr>
</p:sld>
</file>

<file path=ppt/slides/slide1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5400000">
            <a:off x="4000500" y="-4000500"/>
            <a:ext cx="10287000" cy="18288000"/>
          </a:xfrm>
          <a:custGeom>
            <a:avLst/>
            <a:gdLst/>
            <a:ahLst/>
            <a:cxnLst/>
            <a:rect r="r" b="b" t="t" l="l"/>
            <a:pathLst>
              <a:path h="18288000" w="10287000">
                <a:moveTo>
                  <a:pt x="0" y="18288000"/>
                </a:moveTo>
                <a:lnTo>
                  <a:pt x="0" y="0"/>
                </a:lnTo>
                <a:lnTo>
                  <a:pt x="10287000" y="0"/>
                </a:lnTo>
                <a:lnTo>
                  <a:pt x="10287000" y="18288000"/>
                </a:lnTo>
                <a:lnTo>
                  <a:pt x="0" y="18288000"/>
                </a:lnTo>
                <a:close/>
              </a:path>
            </a:pathLst>
          </a:custGeom>
          <a:blipFill>
            <a:blip r:embed="rId2"/>
            <a:stretch>
              <a:fillRect l="-9222" t="0" r="-9222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-899186" y="-563673"/>
            <a:ext cx="1425183" cy="11403846"/>
            <a:chOff x="0" y="0"/>
            <a:chExt cx="356429" cy="2852028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356429" cy="2852028"/>
            </a:xfrm>
            <a:custGeom>
              <a:avLst/>
              <a:gdLst/>
              <a:ahLst/>
              <a:cxnLst/>
              <a:rect r="r" b="b" t="t" l="l"/>
              <a:pathLst>
                <a:path h="2852028" w="356429">
                  <a:moveTo>
                    <a:pt x="0" y="0"/>
                  </a:moveTo>
                  <a:lnTo>
                    <a:pt x="356429" y="0"/>
                  </a:lnTo>
                  <a:lnTo>
                    <a:pt x="356429" y="2852028"/>
                  </a:lnTo>
                  <a:lnTo>
                    <a:pt x="0" y="2852028"/>
                  </a:lnTo>
                  <a:close/>
                </a:path>
              </a:pathLst>
            </a:custGeom>
            <a:solidFill>
              <a:srgbClr val="00AD9C"/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0" y="-57150"/>
              <a:ext cx="356429" cy="2909178"/>
            </a:xfrm>
            <a:prstGeom prst="rect">
              <a:avLst/>
            </a:prstGeom>
          </p:spPr>
          <p:txBody>
            <a:bodyPr anchor="ctr" rtlCol="false" tIns="53498" lIns="53498" bIns="53498" rIns="53498"/>
            <a:lstStyle/>
            <a:p>
              <a:pPr algn="ctr">
                <a:lnSpc>
                  <a:spcPts val="2801"/>
                </a:lnSpc>
              </a:pPr>
            </a:p>
          </p:txBody>
        </p:sp>
      </p:grpSp>
      <p:grpSp>
        <p:nvGrpSpPr>
          <p:cNvPr name="Group 6" id="6"/>
          <p:cNvGrpSpPr/>
          <p:nvPr/>
        </p:nvGrpSpPr>
        <p:grpSpPr>
          <a:xfrm rot="0">
            <a:off x="17762003" y="-563673"/>
            <a:ext cx="1425183" cy="11403846"/>
            <a:chOff x="0" y="0"/>
            <a:chExt cx="356429" cy="2852028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356429" cy="2852028"/>
            </a:xfrm>
            <a:custGeom>
              <a:avLst/>
              <a:gdLst/>
              <a:ahLst/>
              <a:cxnLst/>
              <a:rect r="r" b="b" t="t" l="l"/>
              <a:pathLst>
                <a:path h="2852028" w="356429">
                  <a:moveTo>
                    <a:pt x="0" y="0"/>
                  </a:moveTo>
                  <a:lnTo>
                    <a:pt x="356429" y="0"/>
                  </a:lnTo>
                  <a:lnTo>
                    <a:pt x="356429" y="2852028"/>
                  </a:lnTo>
                  <a:lnTo>
                    <a:pt x="0" y="2852028"/>
                  </a:lnTo>
                  <a:close/>
                </a:path>
              </a:pathLst>
            </a:custGeom>
            <a:solidFill>
              <a:srgbClr val="00AD9C"/>
            </a:solidFill>
          </p:spPr>
        </p:sp>
        <p:sp>
          <p:nvSpPr>
            <p:cNvPr name="TextBox 8" id="8"/>
            <p:cNvSpPr txBox="true"/>
            <p:nvPr/>
          </p:nvSpPr>
          <p:spPr>
            <a:xfrm>
              <a:off x="0" y="-57150"/>
              <a:ext cx="356429" cy="2909178"/>
            </a:xfrm>
            <a:prstGeom prst="rect">
              <a:avLst/>
            </a:prstGeom>
          </p:spPr>
          <p:txBody>
            <a:bodyPr anchor="ctr" rtlCol="false" tIns="53498" lIns="53498" bIns="53498" rIns="53498"/>
            <a:lstStyle/>
            <a:p>
              <a:pPr algn="ctr">
                <a:lnSpc>
                  <a:spcPts val="2801"/>
                </a:lnSpc>
              </a:pPr>
            </a:p>
          </p:txBody>
        </p:sp>
      </p:grpSp>
      <p:sp>
        <p:nvSpPr>
          <p:cNvPr name="Freeform 9" id="9"/>
          <p:cNvSpPr/>
          <p:nvPr/>
        </p:nvSpPr>
        <p:spPr>
          <a:xfrm flipH="false" flipV="false" rot="0">
            <a:off x="437424" y="565319"/>
            <a:ext cx="17324579" cy="9156361"/>
          </a:xfrm>
          <a:custGeom>
            <a:avLst/>
            <a:gdLst/>
            <a:ahLst/>
            <a:cxnLst/>
            <a:rect r="r" b="b" t="t" l="l"/>
            <a:pathLst>
              <a:path h="9156361" w="17324579">
                <a:moveTo>
                  <a:pt x="0" y="0"/>
                </a:moveTo>
                <a:lnTo>
                  <a:pt x="17324579" y="0"/>
                </a:lnTo>
                <a:lnTo>
                  <a:pt x="17324579" y="9156362"/>
                </a:lnTo>
                <a:lnTo>
                  <a:pt x="0" y="915636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-36166" r="0" b="-116111"/>
            </a:stretch>
          </a:blipFill>
        </p:spPr>
      </p:sp>
      <p:grpSp>
        <p:nvGrpSpPr>
          <p:cNvPr name="Group 10" id="10"/>
          <p:cNvGrpSpPr/>
          <p:nvPr/>
        </p:nvGrpSpPr>
        <p:grpSpPr>
          <a:xfrm rot="5400000">
            <a:off x="8701644" y="-9748102"/>
            <a:ext cx="1425183" cy="19201660"/>
            <a:chOff x="0" y="0"/>
            <a:chExt cx="356429" cy="4802210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356429" cy="4802210"/>
            </a:xfrm>
            <a:custGeom>
              <a:avLst/>
              <a:gdLst/>
              <a:ahLst/>
              <a:cxnLst/>
              <a:rect r="r" b="b" t="t" l="l"/>
              <a:pathLst>
                <a:path h="4802210" w="356429">
                  <a:moveTo>
                    <a:pt x="0" y="0"/>
                  </a:moveTo>
                  <a:lnTo>
                    <a:pt x="356429" y="0"/>
                  </a:lnTo>
                  <a:lnTo>
                    <a:pt x="356429" y="4802210"/>
                  </a:lnTo>
                  <a:lnTo>
                    <a:pt x="0" y="4802210"/>
                  </a:lnTo>
                  <a:close/>
                </a:path>
              </a:pathLst>
            </a:custGeom>
            <a:solidFill>
              <a:srgbClr val="00AD9C"/>
            </a:solidFill>
          </p:spPr>
        </p:sp>
        <p:sp>
          <p:nvSpPr>
            <p:cNvPr name="TextBox 12" id="12"/>
            <p:cNvSpPr txBox="true"/>
            <p:nvPr/>
          </p:nvSpPr>
          <p:spPr>
            <a:xfrm>
              <a:off x="0" y="-57150"/>
              <a:ext cx="356429" cy="4859360"/>
            </a:xfrm>
            <a:prstGeom prst="rect">
              <a:avLst/>
            </a:prstGeom>
          </p:spPr>
          <p:txBody>
            <a:bodyPr anchor="ctr" rtlCol="false" tIns="53498" lIns="53498" bIns="53498" rIns="53498"/>
            <a:lstStyle/>
            <a:p>
              <a:pPr algn="ctr">
                <a:lnSpc>
                  <a:spcPts val="2801"/>
                </a:lnSpc>
              </a:pPr>
            </a:p>
          </p:txBody>
        </p:sp>
      </p:grpSp>
      <p:grpSp>
        <p:nvGrpSpPr>
          <p:cNvPr name="Group 13" id="13"/>
          <p:cNvGrpSpPr/>
          <p:nvPr/>
        </p:nvGrpSpPr>
        <p:grpSpPr>
          <a:xfrm rot="5400000">
            <a:off x="8593028" y="833442"/>
            <a:ext cx="1425183" cy="19201660"/>
            <a:chOff x="0" y="0"/>
            <a:chExt cx="356429" cy="4802210"/>
          </a:xfrm>
        </p:grpSpPr>
        <p:sp>
          <p:nvSpPr>
            <p:cNvPr name="Freeform 14" id="14"/>
            <p:cNvSpPr/>
            <p:nvPr/>
          </p:nvSpPr>
          <p:spPr>
            <a:xfrm flipH="false" flipV="false" rot="0">
              <a:off x="0" y="0"/>
              <a:ext cx="356429" cy="4802210"/>
            </a:xfrm>
            <a:custGeom>
              <a:avLst/>
              <a:gdLst/>
              <a:ahLst/>
              <a:cxnLst/>
              <a:rect r="r" b="b" t="t" l="l"/>
              <a:pathLst>
                <a:path h="4802210" w="356429">
                  <a:moveTo>
                    <a:pt x="0" y="0"/>
                  </a:moveTo>
                  <a:lnTo>
                    <a:pt x="356429" y="0"/>
                  </a:lnTo>
                  <a:lnTo>
                    <a:pt x="356429" y="4802210"/>
                  </a:lnTo>
                  <a:lnTo>
                    <a:pt x="0" y="4802210"/>
                  </a:lnTo>
                  <a:close/>
                </a:path>
              </a:pathLst>
            </a:custGeom>
            <a:solidFill>
              <a:srgbClr val="00AD9C"/>
            </a:solidFill>
          </p:spPr>
        </p:sp>
        <p:sp>
          <p:nvSpPr>
            <p:cNvPr name="TextBox 15" id="15"/>
            <p:cNvSpPr txBox="true"/>
            <p:nvPr/>
          </p:nvSpPr>
          <p:spPr>
            <a:xfrm>
              <a:off x="0" y="-57150"/>
              <a:ext cx="356429" cy="4859360"/>
            </a:xfrm>
            <a:prstGeom prst="rect">
              <a:avLst/>
            </a:prstGeom>
          </p:spPr>
          <p:txBody>
            <a:bodyPr anchor="ctr" rtlCol="false" tIns="53498" lIns="53498" bIns="53498" rIns="53498"/>
            <a:lstStyle/>
            <a:p>
              <a:pPr algn="ctr">
                <a:lnSpc>
                  <a:spcPts val="2801"/>
                </a:lnSpc>
              </a:pPr>
            </a:p>
          </p:txBody>
        </p:sp>
      </p:grpSp>
      <p:sp>
        <p:nvSpPr>
          <p:cNvPr name="Freeform 16" id="16"/>
          <p:cNvSpPr/>
          <p:nvPr/>
        </p:nvSpPr>
        <p:spPr>
          <a:xfrm flipH="false" flipV="false" rot="542064">
            <a:off x="-87442" y="-297020"/>
            <a:ext cx="2436139" cy="2838721"/>
          </a:xfrm>
          <a:custGeom>
            <a:avLst/>
            <a:gdLst/>
            <a:ahLst/>
            <a:cxnLst/>
            <a:rect r="r" b="b" t="t" l="l"/>
            <a:pathLst>
              <a:path h="2838721" w="2436139">
                <a:moveTo>
                  <a:pt x="0" y="0"/>
                </a:moveTo>
                <a:lnTo>
                  <a:pt x="2436138" y="0"/>
                </a:lnTo>
                <a:lnTo>
                  <a:pt x="2436138" y="2838722"/>
                </a:lnTo>
                <a:lnTo>
                  <a:pt x="0" y="283872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7" id="17"/>
          <p:cNvSpPr/>
          <p:nvPr/>
        </p:nvSpPr>
        <p:spPr>
          <a:xfrm flipH="false" flipV="true" rot="-10325232">
            <a:off x="-571383" y="8235451"/>
            <a:ext cx="2736104" cy="2736104"/>
          </a:xfrm>
          <a:custGeom>
            <a:avLst/>
            <a:gdLst/>
            <a:ahLst/>
            <a:cxnLst/>
            <a:rect r="r" b="b" t="t" l="l"/>
            <a:pathLst>
              <a:path h="2736104" w="2736104">
                <a:moveTo>
                  <a:pt x="0" y="2736104"/>
                </a:moveTo>
                <a:lnTo>
                  <a:pt x="2736104" y="2736104"/>
                </a:lnTo>
                <a:lnTo>
                  <a:pt x="2736104" y="0"/>
                </a:lnTo>
                <a:lnTo>
                  <a:pt x="0" y="0"/>
                </a:lnTo>
                <a:lnTo>
                  <a:pt x="0" y="2736104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8" id="18"/>
          <p:cNvSpPr/>
          <p:nvPr/>
        </p:nvSpPr>
        <p:spPr>
          <a:xfrm flipH="false" flipV="false" rot="0">
            <a:off x="15968103" y="8046502"/>
            <a:ext cx="2717478" cy="2653247"/>
          </a:xfrm>
          <a:custGeom>
            <a:avLst/>
            <a:gdLst/>
            <a:ahLst/>
            <a:cxnLst/>
            <a:rect r="r" b="b" t="t" l="l"/>
            <a:pathLst>
              <a:path h="2653247" w="2717478">
                <a:moveTo>
                  <a:pt x="0" y="0"/>
                </a:moveTo>
                <a:lnTo>
                  <a:pt x="2717478" y="0"/>
                </a:lnTo>
                <a:lnTo>
                  <a:pt x="2717478" y="2653247"/>
                </a:lnTo>
                <a:lnTo>
                  <a:pt x="0" y="265324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9" id="19"/>
          <p:cNvSpPr/>
          <p:nvPr/>
        </p:nvSpPr>
        <p:spPr>
          <a:xfrm flipH="false" flipV="false" rot="-734777">
            <a:off x="16405042" y="-6677"/>
            <a:ext cx="1637282" cy="2904855"/>
          </a:xfrm>
          <a:custGeom>
            <a:avLst/>
            <a:gdLst/>
            <a:ahLst/>
            <a:cxnLst/>
            <a:rect r="r" b="b" t="t" l="l"/>
            <a:pathLst>
              <a:path h="2904855" w="1637282">
                <a:moveTo>
                  <a:pt x="0" y="0"/>
                </a:moveTo>
                <a:lnTo>
                  <a:pt x="1637282" y="0"/>
                </a:lnTo>
                <a:lnTo>
                  <a:pt x="1637282" y="2904855"/>
                </a:lnTo>
                <a:lnTo>
                  <a:pt x="0" y="290485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20" id="20"/>
          <p:cNvGrpSpPr/>
          <p:nvPr/>
        </p:nvGrpSpPr>
        <p:grpSpPr>
          <a:xfrm rot="0">
            <a:off x="1860140" y="4039872"/>
            <a:ext cx="229651" cy="229651"/>
            <a:chOff x="0" y="0"/>
            <a:chExt cx="6350000" cy="6350000"/>
          </a:xfrm>
        </p:grpSpPr>
        <p:sp>
          <p:nvSpPr>
            <p:cNvPr name="Freeform 21" id="21"/>
            <p:cNvSpPr/>
            <p:nvPr/>
          </p:nvSpPr>
          <p:spPr>
            <a:xfrm flipH="false" flipV="false" rot="0">
              <a:off x="0" y="0"/>
              <a:ext cx="6350000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1AB5DB"/>
            </a:solidFill>
          </p:spPr>
        </p:sp>
      </p:grpSp>
      <p:sp>
        <p:nvSpPr>
          <p:cNvPr name="Freeform 22" id="22"/>
          <p:cNvSpPr/>
          <p:nvPr/>
        </p:nvSpPr>
        <p:spPr>
          <a:xfrm flipH="false" flipV="false" rot="0">
            <a:off x="558467" y="4269523"/>
            <a:ext cx="238202" cy="236037"/>
          </a:xfrm>
          <a:custGeom>
            <a:avLst/>
            <a:gdLst/>
            <a:ahLst/>
            <a:cxnLst/>
            <a:rect r="r" b="b" t="t" l="l"/>
            <a:pathLst>
              <a:path h="236037" w="238202">
                <a:moveTo>
                  <a:pt x="0" y="0"/>
                </a:moveTo>
                <a:lnTo>
                  <a:pt x="238202" y="0"/>
                </a:lnTo>
                <a:lnTo>
                  <a:pt x="238202" y="236037"/>
                </a:lnTo>
                <a:lnTo>
                  <a:pt x="0" y="236037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3" id="23"/>
          <p:cNvSpPr/>
          <p:nvPr/>
        </p:nvSpPr>
        <p:spPr>
          <a:xfrm flipH="false" flipV="false" rot="-771795">
            <a:off x="717946" y="7310183"/>
            <a:ext cx="433712" cy="411632"/>
          </a:xfrm>
          <a:custGeom>
            <a:avLst/>
            <a:gdLst/>
            <a:ahLst/>
            <a:cxnLst/>
            <a:rect r="r" b="b" t="t" l="l"/>
            <a:pathLst>
              <a:path h="411632" w="433712">
                <a:moveTo>
                  <a:pt x="0" y="0"/>
                </a:moveTo>
                <a:lnTo>
                  <a:pt x="433711" y="0"/>
                </a:lnTo>
                <a:lnTo>
                  <a:pt x="433711" y="411632"/>
                </a:lnTo>
                <a:lnTo>
                  <a:pt x="0" y="411632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24" id="24"/>
          <p:cNvGrpSpPr>
            <a:grpSpLocks noChangeAspect="true"/>
          </p:cNvGrpSpPr>
          <p:nvPr/>
        </p:nvGrpSpPr>
        <p:grpSpPr>
          <a:xfrm rot="1977585">
            <a:off x="3269116" y="9426276"/>
            <a:ext cx="498419" cy="262574"/>
            <a:chOff x="0" y="0"/>
            <a:chExt cx="1610360" cy="848360"/>
          </a:xfrm>
        </p:grpSpPr>
        <p:sp>
          <p:nvSpPr>
            <p:cNvPr name="Freeform 25" id="25"/>
            <p:cNvSpPr/>
            <p:nvPr/>
          </p:nvSpPr>
          <p:spPr>
            <a:xfrm flipH="false" flipV="false" rot="0">
              <a:off x="-31750" y="0"/>
              <a:ext cx="1675130" cy="880110"/>
            </a:xfrm>
            <a:custGeom>
              <a:avLst/>
              <a:gdLst/>
              <a:ahLst/>
              <a:cxnLst/>
              <a:rect r="r" b="b" t="t" l="l"/>
              <a:pathLst>
                <a:path h="880110" w="1675130">
                  <a:moveTo>
                    <a:pt x="266700" y="848360"/>
                  </a:moveTo>
                  <a:cubicBezTo>
                    <a:pt x="236220" y="848360"/>
                    <a:pt x="205740" y="842010"/>
                    <a:pt x="175260" y="829310"/>
                  </a:cubicBezTo>
                  <a:cubicBezTo>
                    <a:pt x="55880" y="778510"/>
                    <a:pt x="0" y="641350"/>
                    <a:pt x="50800" y="521970"/>
                  </a:cubicBezTo>
                  <a:cubicBezTo>
                    <a:pt x="184150" y="204470"/>
                    <a:pt x="492760" y="0"/>
                    <a:pt x="836930" y="0"/>
                  </a:cubicBezTo>
                  <a:cubicBezTo>
                    <a:pt x="1181100" y="0"/>
                    <a:pt x="1489710" y="204470"/>
                    <a:pt x="1624330" y="521970"/>
                  </a:cubicBezTo>
                  <a:cubicBezTo>
                    <a:pt x="1675130" y="641350"/>
                    <a:pt x="1619250" y="779780"/>
                    <a:pt x="1499870" y="829310"/>
                  </a:cubicBezTo>
                  <a:cubicBezTo>
                    <a:pt x="1380490" y="880110"/>
                    <a:pt x="1242060" y="824230"/>
                    <a:pt x="1192530" y="704850"/>
                  </a:cubicBezTo>
                  <a:cubicBezTo>
                    <a:pt x="1131570" y="562610"/>
                    <a:pt x="991870" y="469900"/>
                    <a:pt x="836930" y="469900"/>
                  </a:cubicBezTo>
                  <a:cubicBezTo>
                    <a:pt x="681990" y="469900"/>
                    <a:pt x="543560" y="562610"/>
                    <a:pt x="482600" y="704850"/>
                  </a:cubicBezTo>
                  <a:cubicBezTo>
                    <a:pt x="445770" y="793750"/>
                    <a:pt x="358140" y="848360"/>
                    <a:pt x="266700" y="848360"/>
                  </a:cubicBezTo>
                  <a:close/>
                </a:path>
              </a:pathLst>
            </a:custGeom>
            <a:solidFill>
              <a:srgbClr val="F2BC2A"/>
            </a:solidFill>
          </p:spPr>
        </p:sp>
      </p:grpSp>
      <p:grpSp>
        <p:nvGrpSpPr>
          <p:cNvPr name="Group 26" id="26"/>
          <p:cNvGrpSpPr/>
          <p:nvPr/>
        </p:nvGrpSpPr>
        <p:grpSpPr>
          <a:xfrm rot="0">
            <a:off x="2030890" y="9258300"/>
            <a:ext cx="229651" cy="229651"/>
            <a:chOff x="0" y="0"/>
            <a:chExt cx="6350000" cy="6350000"/>
          </a:xfrm>
        </p:grpSpPr>
        <p:sp>
          <p:nvSpPr>
            <p:cNvPr name="Freeform 27" id="27"/>
            <p:cNvSpPr/>
            <p:nvPr/>
          </p:nvSpPr>
          <p:spPr>
            <a:xfrm flipH="false" flipV="false" rot="0">
              <a:off x="0" y="0"/>
              <a:ext cx="6350000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1AB5DB"/>
            </a:solidFill>
          </p:spPr>
        </p:sp>
      </p:grpSp>
      <p:sp>
        <p:nvSpPr>
          <p:cNvPr name="Freeform 28" id="28"/>
          <p:cNvSpPr/>
          <p:nvPr/>
        </p:nvSpPr>
        <p:spPr>
          <a:xfrm flipH="false" flipV="false" rot="0">
            <a:off x="1857760" y="6167686"/>
            <a:ext cx="464062" cy="471782"/>
          </a:xfrm>
          <a:custGeom>
            <a:avLst/>
            <a:gdLst/>
            <a:ahLst/>
            <a:cxnLst/>
            <a:rect r="r" b="b" t="t" l="l"/>
            <a:pathLst>
              <a:path h="471782" w="464062">
                <a:moveTo>
                  <a:pt x="0" y="0"/>
                </a:moveTo>
                <a:lnTo>
                  <a:pt x="464062" y="0"/>
                </a:lnTo>
                <a:lnTo>
                  <a:pt x="464062" y="471782"/>
                </a:lnTo>
                <a:lnTo>
                  <a:pt x="0" y="471782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29" id="29"/>
          <p:cNvGrpSpPr>
            <a:grpSpLocks noChangeAspect="true"/>
          </p:cNvGrpSpPr>
          <p:nvPr/>
        </p:nvGrpSpPr>
        <p:grpSpPr>
          <a:xfrm rot="-874149">
            <a:off x="1053712" y="5439604"/>
            <a:ext cx="498419" cy="262574"/>
            <a:chOff x="0" y="0"/>
            <a:chExt cx="1610360" cy="848360"/>
          </a:xfrm>
        </p:grpSpPr>
        <p:sp>
          <p:nvSpPr>
            <p:cNvPr name="Freeform 30" id="30"/>
            <p:cNvSpPr/>
            <p:nvPr/>
          </p:nvSpPr>
          <p:spPr>
            <a:xfrm flipH="false" flipV="false" rot="0">
              <a:off x="-31750" y="0"/>
              <a:ext cx="1675130" cy="880110"/>
            </a:xfrm>
            <a:custGeom>
              <a:avLst/>
              <a:gdLst/>
              <a:ahLst/>
              <a:cxnLst/>
              <a:rect r="r" b="b" t="t" l="l"/>
              <a:pathLst>
                <a:path h="880110" w="1675130">
                  <a:moveTo>
                    <a:pt x="266700" y="848360"/>
                  </a:moveTo>
                  <a:cubicBezTo>
                    <a:pt x="236220" y="848360"/>
                    <a:pt x="205740" y="842010"/>
                    <a:pt x="175260" y="829310"/>
                  </a:cubicBezTo>
                  <a:cubicBezTo>
                    <a:pt x="55880" y="778510"/>
                    <a:pt x="0" y="641350"/>
                    <a:pt x="50800" y="521970"/>
                  </a:cubicBezTo>
                  <a:cubicBezTo>
                    <a:pt x="184150" y="204470"/>
                    <a:pt x="492760" y="0"/>
                    <a:pt x="836930" y="0"/>
                  </a:cubicBezTo>
                  <a:cubicBezTo>
                    <a:pt x="1181100" y="0"/>
                    <a:pt x="1489710" y="204470"/>
                    <a:pt x="1624330" y="521970"/>
                  </a:cubicBezTo>
                  <a:cubicBezTo>
                    <a:pt x="1675130" y="641350"/>
                    <a:pt x="1619250" y="779780"/>
                    <a:pt x="1499870" y="829310"/>
                  </a:cubicBezTo>
                  <a:cubicBezTo>
                    <a:pt x="1380490" y="880110"/>
                    <a:pt x="1242060" y="824230"/>
                    <a:pt x="1192530" y="704850"/>
                  </a:cubicBezTo>
                  <a:cubicBezTo>
                    <a:pt x="1131570" y="562610"/>
                    <a:pt x="991870" y="469900"/>
                    <a:pt x="836930" y="469900"/>
                  </a:cubicBezTo>
                  <a:cubicBezTo>
                    <a:pt x="681990" y="469900"/>
                    <a:pt x="543560" y="562610"/>
                    <a:pt x="482600" y="704850"/>
                  </a:cubicBezTo>
                  <a:cubicBezTo>
                    <a:pt x="445770" y="793750"/>
                    <a:pt x="358140" y="848360"/>
                    <a:pt x="266700" y="848360"/>
                  </a:cubicBezTo>
                  <a:close/>
                </a:path>
              </a:pathLst>
            </a:custGeom>
            <a:solidFill>
              <a:srgbClr val="F2BC2A"/>
            </a:solidFill>
          </p:spPr>
        </p:sp>
      </p:grpSp>
      <p:sp>
        <p:nvSpPr>
          <p:cNvPr name="Freeform 31" id="31"/>
          <p:cNvSpPr/>
          <p:nvPr/>
        </p:nvSpPr>
        <p:spPr>
          <a:xfrm flipH="false" flipV="false" rot="0">
            <a:off x="3850273" y="792809"/>
            <a:ext cx="464062" cy="471782"/>
          </a:xfrm>
          <a:custGeom>
            <a:avLst/>
            <a:gdLst/>
            <a:ahLst/>
            <a:cxnLst/>
            <a:rect r="r" b="b" t="t" l="l"/>
            <a:pathLst>
              <a:path h="471782" w="464062">
                <a:moveTo>
                  <a:pt x="0" y="0"/>
                </a:moveTo>
                <a:lnTo>
                  <a:pt x="464061" y="0"/>
                </a:lnTo>
                <a:lnTo>
                  <a:pt x="464061" y="471782"/>
                </a:lnTo>
                <a:lnTo>
                  <a:pt x="0" y="471782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32" id="32"/>
          <p:cNvGrpSpPr/>
          <p:nvPr/>
        </p:nvGrpSpPr>
        <p:grpSpPr>
          <a:xfrm rot="-2074858">
            <a:off x="15366099" y="2674126"/>
            <a:ext cx="229651" cy="229651"/>
            <a:chOff x="0" y="0"/>
            <a:chExt cx="6350000" cy="6350000"/>
          </a:xfrm>
        </p:grpSpPr>
        <p:sp>
          <p:nvSpPr>
            <p:cNvPr name="Freeform 33" id="33"/>
            <p:cNvSpPr/>
            <p:nvPr/>
          </p:nvSpPr>
          <p:spPr>
            <a:xfrm flipH="false" flipV="false" rot="0">
              <a:off x="0" y="0"/>
              <a:ext cx="6350000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1AB5DB"/>
            </a:solidFill>
          </p:spPr>
        </p:sp>
      </p:grpSp>
      <p:sp>
        <p:nvSpPr>
          <p:cNvPr name="Freeform 34" id="34"/>
          <p:cNvSpPr/>
          <p:nvPr/>
        </p:nvSpPr>
        <p:spPr>
          <a:xfrm flipH="false" flipV="false" rot="-2074858">
            <a:off x="14586618" y="839557"/>
            <a:ext cx="238202" cy="236037"/>
          </a:xfrm>
          <a:custGeom>
            <a:avLst/>
            <a:gdLst/>
            <a:ahLst/>
            <a:cxnLst/>
            <a:rect r="r" b="b" t="t" l="l"/>
            <a:pathLst>
              <a:path h="236037" w="238202">
                <a:moveTo>
                  <a:pt x="0" y="0"/>
                </a:moveTo>
                <a:lnTo>
                  <a:pt x="238203" y="0"/>
                </a:lnTo>
                <a:lnTo>
                  <a:pt x="238203" y="236037"/>
                </a:lnTo>
                <a:lnTo>
                  <a:pt x="0" y="236037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5" id="35"/>
          <p:cNvSpPr/>
          <p:nvPr/>
        </p:nvSpPr>
        <p:spPr>
          <a:xfrm flipH="false" flipV="false" rot="-2846654">
            <a:off x="17042444" y="5898826"/>
            <a:ext cx="433712" cy="411632"/>
          </a:xfrm>
          <a:custGeom>
            <a:avLst/>
            <a:gdLst/>
            <a:ahLst/>
            <a:cxnLst/>
            <a:rect r="r" b="b" t="t" l="l"/>
            <a:pathLst>
              <a:path h="411632" w="433712">
                <a:moveTo>
                  <a:pt x="0" y="0"/>
                </a:moveTo>
                <a:lnTo>
                  <a:pt x="433712" y="0"/>
                </a:lnTo>
                <a:lnTo>
                  <a:pt x="433712" y="411632"/>
                </a:lnTo>
                <a:lnTo>
                  <a:pt x="0" y="411632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6" id="36"/>
          <p:cNvSpPr/>
          <p:nvPr/>
        </p:nvSpPr>
        <p:spPr>
          <a:xfrm flipH="false" flipV="false" rot="-2074858">
            <a:off x="17279532" y="4129890"/>
            <a:ext cx="464062" cy="471782"/>
          </a:xfrm>
          <a:custGeom>
            <a:avLst/>
            <a:gdLst/>
            <a:ahLst/>
            <a:cxnLst/>
            <a:rect r="r" b="b" t="t" l="l"/>
            <a:pathLst>
              <a:path h="471782" w="464062">
                <a:moveTo>
                  <a:pt x="0" y="0"/>
                </a:moveTo>
                <a:lnTo>
                  <a:pt x="464062" y="0"/>
                </a:lnTo>
                <a:lnTo>
                  <a:pt x="464062" y="471781"/>
                </a:lnTo>
                <a:lnTo>
                  <a:pt x="0" y="471781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37" id="37"/>
          <p:cNvGrpSpPr>
            <a:grpSpLocks noChangeAspect="true"/>
          </p:cNvGrpSpPr>
          <p:nvPr/>
        </p:nvGrpSpPr>
        <p:grpSpPr>
          <a:xfrm rot="-2949008">
            <a:off x="15866380" y="4469518"/>
            <a:ext cx="498419" cy="262574"/>
            <a:chOff x="0" y="0"/>
            <a:chExt cx="1610360" cy="848360"/>
          </a:xfrm>
        </p:grpSpPr>
        <p:sp>
          <p:nvSpPr>
            <p:cNvPr name="Freeform 38" id="38"/>
            <p:cNvSpPr/>
            <p:nvPr/>
          </p:nvSpPr>
          <p:spPr>
            <a:xfrm flipH="false" flipV="false" rot="0">
              <a:off x="-31750" y="0"/>
              <a:ext cx="1675130" cy="880110"/>
            </a:xfrm>
            <a:custGeom>
              <a:avLst/>
              <a:gdLst/>
              <a:ahLst/>
              <a:cxnLst/>
              <a:rect r="r" b="b" t="t" l="l"/>
              <a:pathLst>
                <a:path h="880110" w="1675130">
                  <a:moveTo>
                    <a:pt x="266700" y="848360"/>
                  </a:moveTo>
                  <a:cubicBezTo>
                    <a:pt x="236220" y="848360"/>
                    <a:pt x="205740" y="842010"/>
                    <a:pt x="175260" y="829310"/>
                  </a:cubicBezTo>
                  <a:cubicBezTo>
                    <a:pt x="55880" y="778510"/>
                    <a:pt x="0" y="641350"/>
                    <a:pt x="50800" y="521970"/>
                  </a:cubicBezTo>
                  <a:cubicBezTo>
                    <a:pt x="184150" y="204470"/>
                    <a:pt x="492760" y="0"/>
                    <a:pt x="836930" y="0"/>
                  </a:cubicBezTo>
                  <a:cubicBezTo>
                    <a:pt x="1181100" y="0"/>
                    <a:pt x="1489710" y="204470"/>
                    <a:pt x="1624330" y="521970"/>
                  </a:cubicBezTo>
                  <a:cubicBezTo>
                    <a:pt x="1675130" y="641350"/>
                    <a:pt x="1619250" y="779780"/>
                    <a:pt x="1499870" y="829310"/>
                  </a:cubicBezTo>
                  <a:cubicBezTo>
                    <a:pt x="1380490" y="880110"/>
                    <a:pt x="1242060" y="824230"/>
                    <a:pt x="1192530" y="704850"/>
                  </a:cubicBezTo>
                  <a:cubicBezTo>
                    <a:pt x="1131570" y="562610"/>
                    <a:pt x="991870" y="469900"/>
                    <a:pt x="836930" y="469900"/>
                  </a:cubicBezTo>
                  <a:cubicBezTo>
                    <a:pt x="681990" y="469900"/>
                    <a:pt x="543560" y="562610"/>
                    <a:pt x="482600" y="704850"/>
                  </a:cubicBezTo>
                  <a:cubicBezTo>
                    <a:pt x="445770" y="793750"/>
                    <a:pt x="358140" y="848360"/>
                    <a:pt x="266700" y="848360"/>
                  </a:cubicBezTo>
                  <a:close/>
                </a:path>
              </a:pathLst>
            </a:custGeom>
            <a:solidFill>
              <a:srgbClr val="F2BC2A"/>
            </a:solidFill>
          </p:spPr>
        </p:sp>
      </p:grpSp>
      <p:grpSp>
        <p:nvGrpSpPr>
          <p:cNvPr name="Group 39" id="39"/>
          <p:cNvGrpSpPr>
            <a:grpSpLocks noChangeAspect="true"/>
          </p:cNvGrpSpPr>
          <p:nvPr/>
        </p:nvGrpSpPr>
        <p:grpSpPr>
          <a:xfrm rot="-2949008">
            <a:off x="14359241" y="9446041"/>
            <a:ext cx="498419" cy="262574"/>
            <a:chOff x="0" y="0"/>
            <a:chExt cx="1610360" cy="848360"/>
          </a:xfrm>
        </p:grpSpPr>
        <p:sp>
          <p:nvSpPr>
            <p:cNvPr name="Freeform 40" id="40"/>
            <p:cNvSpPr/>
            <p:nvPr/>
          </p:nvSpPr>
          <p:spPr>
            <a:xfrm flipH="false" flipV="false" rot="0">
              <a:off x="-31750" y="0"/>
              <a:ext cx="1675130" cy="880110"/>
            </a:xfrm>
            <a:custGeom>
              <a:avLst/>
              <a:gdLst/>
              <a:ahLst/>
              <a:cxnLst/>
              <a:rect r="r" b="b" t="t" l="l"/>
              <a:pathLst>
                <a:path h="880110" w="1675130">
                  <a:moveTo>
                    <a:pt x="266700" y="848360"/>
                  </a:moveTo>
                  <a:cubicBezTo>
                    <a:pt x="236220" y="848360"/>
                    <a:pt x="205740" y="842010"/>
                    <a:pt x="175260" y="829310"/>
                  </a:cubicBezTo>
                  <a:cubicBezTo>
                    <a:pt x="55880" y="778510"/>
                    <a:pt x="0" y="641350"/>
                    <a:pt x="50800" y="521970"/>
                  </a:cubicBezTo>
                  <a:cubicBezTo>
                    <a:pt x="184150" y="204470"/>
                    <a:pt x="492760" y="0"/>
                    <a:pt x="836930" y="0"/>
                  </a:cubicBezTo>
                  <a:cubicBezTo>
                    <a:pt x="1181100" y="0"/>
                    <a:pt x="1489710" y="204470"/>
                    <a:pt x="1624330" y="521970"/>
                  </a:cubicBezTo>
                  <a:cubicBezTo>
                    <a:pt x="1675130" y="641350"/>
                    <a:pt x="1619250" y="779780"/>
                    <a:pt x="1499870" y="829310"/>
                  </a:cubicBezTo>
                  <a:cubicBezTo>
                    <a:pt x="1380490" y="880110"/>
                    <a:pt x="1242060" y="824230"/>
                    <a:pt x="1192530" y="704850"/>
                  </a:cubicBezTo>
                  <a:cubicBezTo>
                    <a:pt x="1131570" y="562610"/>
                    <a:pt x="991870" y="469900"/>
                    <a:pt x="836930" y="469900"/>
                  </a:cubicBezTo>
                  <a:cubicBezTo>
                    <a:pt x="681990" y="469900"/>
                    <a:pt x="543560" y="562610"/>
                    <a:pt x="482600" y="704850"/>
                  </a:cubicBezTo>
                  <a:cubicBezTo>
                    <a:pt x="445770" y="793750"/>
                    <a:pt x="358140" y="848360"/>
                    <a:pt x="266700" y="848360"/>
                  </a:cubicBezTo>
                  <a:close/>
                </a:path>
              </a:pathLst>
            </a:custGeom>
            <a:solidFill>
              <a:srgbClr val="F2BC2A"/>
            </a:solidFill>
          </p:spPr>
        </p:sp>
      </p:grpSp>
      <p:grpSp>
        <p:nvGrpSpPr>
          <p:cNvPr name="Group 41" id="41"/>
          <p:cNvGrpSpPr/>
          <p:nvPr/>
        </p:nvGrpSpPr>
        <p:grpSpPr>
          <a:xfrm rot="0">
            <a:off x="15738452" y="6288751"/>
            <a:ext cx="229651" cy="229651"/>
            <a:chOff x="0" y="0"/>
            <a:chExt cx="6350000" cy="6350000"/>
          </a:xfrm>
        </p:grpSpPr>
        <p:sp>
          <p:nvSpPr>
            <p:cNvPr name="Freeform 42" id="42"/>
            <p:cNvSpPr/>
            <p:nvPr/>
          </p:nvSpPr>
          <p:spPr>
            <a:xfrm flipH="false" flipV="false" rot="0">
              <a:off x="0" y="0"/>
              <a:ext cx="6350000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1AB5DB"/>
            </a:solidFill>
          </p:spPr>
        </p:sp>
      </p:grpSp>
    </p:spTree>
  </p:cSld>
  <p:clrMapOvr>
    <a:masterClrMapping/>
  </p:clrMapOvr>
</p:sld>
</file>

<file path=ppt/slides/slide1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5400000">
            <a:off x="4000500" y="-4000500"/>
            <a:ext cx="10287000" cy="18288000"/>
          </a:xfrm>
          <a:custGeom>
            <a:avLst/>
            <a:gdLst/>
            <a:ahLst/>
            <a:cxnLst/>
            <a:rect r="r" b="b" t="t" l="l"/>
            <a:pathLst>
              <a:path h="18288000" w="10287000">
                <a:moveTo>
                  <a:pt x="0" y="18288000"/>
                </a:moveTo>
                <a:lnTo>
                  <a:pt x="0" y="0"/>
                </a:lnTo>
                <a:lnTo>
                  <a:pt x="10287000" y="0"/>
                </a:lnTo>
                <a:lnTo>
                  <a:pt x="10287000" y="18288000"/>
                </a:lnTo>
                <a:lnTo>
                  <a:pt x="0" y="18288000"/>
                </a:lnTo>
                <a:close/>
              </a:path>
            </a:pathLst>
          </a:custGeom>
          <a:blipFill>
            <a:blip r:embed="rId2"/>
            <a:stretch>
              <a:fillRect l="-9222" t="0" r="-9222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-899186" y="-563673"/>
            <a:ext cx="1425183" cy="11403846"/>
            <a:chOff x="0" y="0"/>
            <a:chExt cx="356429" cy="2852028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356429" cy="2852028"/>
            </a:xfrm>
            <a:custGeom>
              <a:avLst/>
              <a:gdLst/>
              <a:ahLst/>
              <a:cxnLst/>
              <a:rect r="r" b="b" t="t" l="l"/>
              <a:pathLst>
                <a:path h="2852028" w="356429">
                  <a:moveTo>
                    <a:pt x="0" y="0"/>
                  </a:moveTo>
                  <a:lnTo>
                    <a:pt x="356429" y="0"/>
                  </a:lnTo>
                  <a:lnTo>
                    <a:pt x="356429" y="2852028"/>
                  </a:lnTo>
                  <a:lnTo>
                    <a:pt x="0" y="2852028"/>
                  </a:lnTo>
                  <a:close/>
                </a:path>
              </a:pathLst>
            </a:custGeom>
            <a:solidFill>
              <a:srgbClr val="F2BC2A"/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0" y="-57150"/>
              <a:ext cx="356429" cy="2909178"/>
            </a:xfrm>
            <a:prstGeom prst="rect">
              <a:avLst/>
            </a:prstGeom>
          </p:spPr>
          <p:txBody>
            <a:bodyPr anchor="ctr" rtlCol="false" tIns="53498" lIns="53498" bIns="53498" rIns="53498"/>
            <a:lstStyle/>
            <a:p>
              <a:pPr algn="ctr">
                <a:lnSpc>
                  <a:spcPts val="2801"/>
                </a:lnSpc>
              </a:pPr>
            </a:p>
          </p:txBody>
        </p:sp>
      </p:grpSp>
      <p:grpSp>
        <p:nvGrpSpPr>
          <p:cNvPr name="Group 6" id="6"/>
          <p:cNvGrpSpPr/>
          <p:nvPr/>
        </p:nvGrpSpPr>
        <p:grpSpPr>
          <a:xfrm rot="0">
            <a:off x="17762003" y="-563673"/>
            <a:ext cx="1425183" cy="11403846"/>
            <a:chOff x="0" y="0"/>
            <a:chExt cx="356429" cy="2852028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356429" cy="2852028"/>
            </a:xfrm>
            <a:custGeom>
              <a:avLst/>
              <a:gdLst/>
              <a:ahLst/>
              <a:cxnLst/>
              <a:rect r="r" b="b" t="t" l="l"/>
              <a:pathLst>
                <a:path h="2852028" w="356429">
                  <a:moveTo>
                    <a:pt x="0" y="0"/>
                  </a:moveTo>
                  <a:lnTo>
                    <a:pt x="356429" y="0"/>
                  </a:lnTo>
                  <a:lnTo>
                    <a:pt x="356429" y="2852028"/>
                  </a:lnTo>
                  <a:lnTo>
                    <a:pt x="0" y="2852028"/>
                  </a:lnTo>
                  <a:close/>
                </a:path>
              </a:pathLst>
            </a:custGeom>
            <a:solidFill>
              <a:srgbClr val="F2BC2A"/>
            </a:solidFill>
          </p:spPr>
        </p:sp>
        <p:sp>
          <p:nvSpPr>
            <p:cNvPr name="TextBox 8" id="8"/>
            <p:cNvSpPr txBox="true"/>
            <p:nvPr/>
          </p:nvSpPr>
          <p:spPr>
            <a:xfrm>
              <a:off x="0" y="-57150"/>
              <a:ext cx="356429" cy="2909178"/>
            </a:xfrm>
            <a:prstGeom prst="rect">
              <a:avLst/>
            </a:prstGeom>
          </p:spPr>
          <p:txBody>
            <a:bodyPr anchor="ctr" rtlCol="false" tIns="53498" lIns="53498" bIns="53498" rIns="53498"/>
            <a:lstStyle/>
            <a:p>
              <a:pPr algn="ctr">
                <a:lnSpc>
                  <a:spcPts val="2801"/>
                </a:lnSpc>
              </a:pPr>
            </a:p>
          </p:txBody>
        </p:sp>
      </p:grpSp>
      <p:sp>
        <p:nvSpPr>
          <p:cNvPr name="Freeform 9" id="9"/>
          <p:cNvSpPr/>
          <p:nvPr/>
        </p:nvSpPr>
        <p:spPr>
          <a:xfrm flipH="false" flipV="false" rot="0">
            <a:off x="437424" y="565319"/>
            <a:ext cx="17324579" cy="9156361"/>
          </a:xfrm>
          <a:custGeom>
            <a:avLst/>
            <a:gdLst/>
            <a:ahLst/>
            <a:cxnLst/>
            <a:rect r="r" b="b" t="t" l="l"/>
            <a:pathLst>
              <a:path h="9156361" w="17324579">
                <a:moveTo>
                  <a:pt x="0" y="0"/>
                </a:moveTo>
                <a:lnTo>
                  <a:pt x="17324579" y="0"/>
                </a:lnTo>
                <a:lnTo>
                  <a:pt x="17324579" y="9156362"/>
                </a:lnTo>
                <a:lnTo>
                  <a:pt x="0" y="915636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-91328" r="0" b="-60949"/>
            </a:stretch>
          </a:blipFill>
        </p:spPr>
      </p:sp>
      <p:grpSp>
        <p:nvGrpSpPr>
          <p:cNvPr name="Group 10" id="10"/>
          <p:cNvGrpSpPr/>
          <p:nvPr/>
        </p:nvGrpSpPr>
        <p:grpSpPr>
          <a:xfrm rot="5400000">
            <a:off x="8701644" y="-9748102"/>
            <a:ext cx="1425183" cy="19201660"/>
            <a:chOff x="0" y="0"/>
            <a:chExt cx="356429" cy="4802210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356429" cy="4802210"/>
            </a:xfrm>
            <a:custGeom>
              <a:avLst/>
              <a:gdLst/>
              <a:ahLst/>
              <a:cxnLst/>
              <a:rect r="r" b="b" t="t" l="l"/>
              <a:pathLst>
                <a:path h="4802210" w="356429">
                  <a:moveTo>
                    <a:pt x="0" y="0"/>
                  </a:moveTo>
                  <a:lnTo>
                    <a:pt x="356429" y="0"/>
                  </a:lnTo>
                  <a:lnTo>
                    <a:pt x="356429" y="4802210"/>
                  </a:lnTo>
                  <a:lnTo>
                    <a:pt x="0" y="4802210"/>
                  </a:lnTo>
                  <a:close/>
                </a:path>
              </a:pathLst>
            </a:custGeom>
            <a:solidFill>
              <a:srgbClr val="F2BC2A"/>
            </a:solidFill>
          </p:spPr>
        </p:sp>
        <p:sp>
          <p:nvSpPr>
            <p:cNvPr name="TextBox 12" id="12"/>
            <p:cNvSpPr txBox="true"/>
            <p:nvPr/>
          </p:nvSpPr>
          <p:spPr>
            <a:xfrm>
              <a:off x="0" y="-57150"/>
              <a:ext cx="356429" cy="4859360"/>
            </a:xfrm>
            <a:prstGeom prst="rect">
              <a:avLst/>
            </a:prstGeom>
          </p:spPr>
          <p:txBody>
            <a:bodyPr anchor="ctr" rtlCol="false" tIns="53498" lIns="53498" bIns="53498" rIns="53498"/>
            <a:lstStyle/>
            <a:p>
              <a:pPr algn="ctr">
                <a:lnSpc>
                  <a:spcPts val="2801"/>
                </a:lnSpc>
              </a:pPr>
            </a:p>
          </p:txBody>
        </p:sp>
      </p:grpSp>
      <p:grpSp>
        <p:nvGrpSpPr>
          <p:cNvPr name="Group 13" id="13"/>
          <p:cNvGrpSpPr/>
          <p:nvPr/>
        </p:nvGrpSpPr>
        <p:grpSpPr>
          <a:xfrm rot="5400000">
            <a:off x="8593028" y="833442"/>
            <a:ext cx="1425183" cy="19201660"/>
            <a:chOff x="0" y="0"/>
            <a:chExt cx="356429" cy="4802210"/>
          </a:xfrm>
        </p:grpSpPr>
        <p:sp>
          <p:nvSpPr>
            <p:cNvPr name="Freeform 14" id="14"/>
            <p:cNvSpPr/>
            <p:nvPr/>
          </p:nvSpPr>
          <p:spPr>
            <a:xfrm flipH="false" flipV="false" rot="0">
              <a:off x="0" y="0"/>
              <a:ext cx="356429" cy="4802210"/>
            </a:xfrm>
            <a:custGeom>
              <a:avLst/>
              <a:gdLst/>
              <a:ahLst/>
              <a:cxnLst/>
              <a:rect r="r" b="b" t="t" l="l"/>
              <a:pathLst>
                <a:path h="4802210" w="356429">
                  <a:moveTo>
                    <a:pt x="0" y="0"/>
                  </a:moveTo>
                  <a:lnTo>
                    <a:pt x="356429" y="0"/>
                  </a:lnTo>
                  <a:lnTo>
                    <a:pt x="356429" y="4802210"/>
                  </a:lnTo>
                  <a:lnTo>
                    <a:pt x="0" y="4802210"/>
                  </a:lnTo>
                  <a:close/>
                </a:path>
              </a:pathLst>
            </a:custGeom>
            <a:solidFill>
              <a:srgbClr val="F2BC2A"/>
            </a:solidFill>
          </p:spPr>
        </p:sp>
        <p:sp>
          <p:nvSpPr>
            <p:cNvPr name="TextBox 15" id="15"/>
            <p:cNvSpPr txBox="true"/>
            <p:nvPr/>
          </p:nvSpPr>
          <p:spPr>
            <a:xfrm>
              <a:off x="0" y="-57150"/>
              <a:ext cx="356429" cy="4859360"/>
            </a:xfrm>
            <a:prstGeom prst="rect">
              <a:avLst/>
            </a:prstGeom>
          </p:spPr>
          <p:txBody>
            <a:bodyPr anchor="ctr" rtlCol="false" tIns="53498" lIns="53498" bIns="53498" rIns="53498"/>
            <a:lstStyle/>
            <a:p>
              <a:pPr algn="ctr">
                <a:lnSpc>
                  <a:spcPts val="2801"/>
                </a:lnSpc>
              </a:pPr>
            </a:p>
          </p:txBody>
        </p:sp>
      </p:grpSp>
      <p:sp>
        <p:nvSpPr>
          <p:cNvPr name="Freeform 16" id="16"/>
          <p:cNvSpPr/>
          <p:nvPr/>
        </p:nvSpPr>
        <p:spPr>
          <a:xfrm flipH="false" flipV="true" rot="-10325232">
            <a:off x="-571383" y="8235451"/>
            <a:ext cx="2736104" cy="2736104"/>
          </a:xfrm>
          <a:custGeom>
            <a:avLst/>
            <a:gdLst/>
            <a:ahLst/>
            <a:cxnLst/>
            <a:rect r="r" b="b" t="t" l="l"/>
            <a:pathLst>
              <a:path h="2736104" w="2736104">
                <a:moveTo>
                  <a:pt x="0" y="2736104"/>
                </a:moveTo>
                <a:lnTo>
                  <a:pt x="2736104" y="2736104"/>
                </a:lnTo>
                <a:lnTo>
                  <a:pt x="2736104" y="0"/>
                </a:lnTo>
                <a:lnTo>
                  <a:pt x="0" y="0"/>
                </a:lnTo>
                <a:lnTo>
                  <a:pt x="0" y="2736104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7" id="17"/>
          <p:cNvSpPr/>
          <p:nvPr/>
        </p:nvSpPr>
        <p:spPr>
          <a:xfrm flipH="false" flipV="false" rot="0">
            <a:off x="15968103" y="8046502"/>
            <a:ext cx="2717478" cy="2653247"/>
          </a:xfrm>
          <a:custGeom>
            <a:avLst/>
            <a:gdLst/>
            <a:ahLst/>
            <a:cxnLst/>
            <a:rect r="r" b="b" t="t" l="l"/>
            <a:pathLst>
              <a:path h="2653247" w="2717478">
                <a:moveTo>
                  <a:pt x="0" y="0"/>
                </a:moveTo>
                <a:lnTo>
                  <a:pt x="2717478" y="0"/>
                </a:lnTo>
                <a:lnTo>
                  <a:pt x="2717478" y="2653247"/>
                </a:lnTo>
                <a:lnTo>
                  <a:pt x="0" y="265324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8" id="18"/>
          <p:cNvSpPr/>
          <p:nvPr/>
        </p:nvSpPr>
        <p:spPr>
          <a:xfrm flipH="false" flipV="false" rot="-734777">
            <a:off x="16405042" y="-6677"/>
            <a:ext cx="1637282" cy="2904855"/>
          </a:xfrm>
          <a:custGeom>
            <a:avLst/>
            <a:gdLst/>
            <a:ahLst/>
            <a:cxnLst/>
            <a:rect r="r" b="b" t="t" l="l"/>
            <a:pathLst>
              <a:path h="2904855" w="1637282">
                <a:moveTo>
                  <a:pt x="0" y="0"/>
                </a:moveTo>
                <a:lnTo>
                  <a:pt x="1637282" y="0"/>
                </a:lnTo>
                <a:lnTo>
                  <a:pt x="1637282" y="2904855"/>
                </a:lnTo>
                <a:lnTo>
                  <a:pt x="0" y="290485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19" id="19"/>
          <p:cNvGrpSpPr/>
          <p:nvPr/>
        </p:nvGrpSpPr>
        <p:grpSpPr>
          <a:xfrm rot="0">
            <a:off x="1860140" y="4039872"/>
            <a:ext cx="229651" cy="229651"/>
            <a:chOff x="0" y="0"/>
            <a:chExt cx="6350000" cy="6350000"/>
          </a:xfrm>
        </p:grpSpPr>
        <p:sp>
          <p:nvSpPr>
            <p:cNvPr name="Freeform 20" id="20"/>
            <p:cNvSpPr/>
            <p:nvPr/>
          </p:nvSpPr>
          <p:spPr>
            <a:xfrm flipH="false" flipV="false" rot="0">
              <a:off x="0" y="0"/>
              <a:ext cx="6350000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1AB5DB"/>
            </a:solidFill>
          </p:spPr>
        </p:sp>
      </p:grpSp>
      <p:sp>
        <p:nvSpPr>
          <p:cNvPr name="Freeform 21" id="21"/>
          <p:cNvSpPr/>
          <p:nvPr/>
        </p:nvSpPr>
        <p:spPr>
          <a:xfrm flipH="false" flipV="false" rot="0">
            <a:off x="558467" y="4269523"/>
            <a:ext cx="238202" cy="236037"/>
          </a:xfrm>
          <a:custGeom>
            <a:avLst/>
            <a:gdLst/>
            <a:ahLst/>
            <a:cxnLst/>
            <a:rect r="r" b="b" t="t" l="l"/>
            <a:pathLst>
              <a:path h="236037" w="238202">
                <a:moveTo>
                  <a:pt x="0" y="0"/>
                </a:moveTo>
                <a:lnTo>
                  <a:pt x="238202" y="0"/>
                </a:lnTo>
                <a:lnTo>
                  <a:pt x="238202" y="236037"/>
                </a:lnTo>
                <a:lnTo>
                  <a:pt x="0" y="23603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2" id="22"/>
          <p:cNvSpPr/>
          <p:nvPr/>
        </p:nvSpPr>
        <p:spPr>
          <a:xfrm flipH="false" flipV="false" rot="-771795">
            <a:off x="717946" y="7310183"/>
            <a:ext cx="433712" cy="411632"/>
          </a:xfrm>
          <a:custGeom>
            <a:avLst/>
            <a:gdLst/>
            <a:ahLst/>
            <a:cxnLst/>
            <a:rect r="r" b="b" t="t" l="l"/>
            <a:pathLst>
              <a:path h="411632" w="433712">
                <a:moveTo>
                  <a:pt x="0" y="0"/>
                </a:moveTo>
                <a:lnTo>
                  <a:pt x="433711" y="0"/>
                </a:lnTo>
                <a:lnTo>
                  <a:pt x="433711" y="411632"/>
                </a:lnTo>
                <a:lnTo>
                  <a:pt x="0" y="41163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23" id="23"/>
          <p:cNvGrpSpPr>
            <a:grpSpLocks noChangeAspect="true"/>
          </p:cNvGrpSpPr>
          <p:nvPr/>
        </p:nvGrpSpPr>
        <p:grpSpPr>
          <a:xfrm rot="1977585">
            <a:off x="3269116" y="9426276"/>
            <a:ext cx="498419" cy="262574"/>
            <a:chOff x="0" y="0"/>
            <a:chExt cx="1610360" cy="848360"/>
          </a:xfrm>
        </p:grpSpPr>
        <p:sp>
          <p:nvSpPr>
            <p:cNvPr name="Freeform 24" id="24"/>
            <p:cNvSpPr/>
            <p:nvPr/>
          </p:nvSpPr>
          <p:spPr>
            <a:xfrm flipH="false" flipV="false" rot="0">
              <a:off x="-31750" y="0"/>
              <a:ext cx="1675130" cy="880110"/>
            </a:xfrm>
            <a:custGeom>
              <a:avLst/>
              <a:gdLst/>
              <a:ahLst/>
              <a:cxnLst/>
              <a:rect r="r" b="b" t="t" l="l"/>
              <a:pathLst>
                <a:path h="880110" w="1675130">
                  <a:moveTo>
                    <a:pt x="266700" y="848360"/>
                  </a:moveTo>
                  <a:cubicBezTo>
                    <a:pt x="236220" y="848360"/>
                    <a:pt x="205740" y="842010"/>
                    <a:pt x="175260" y="829310"/>
                  </a:cubicBezTo>
                  <a:cubicBezTo>
                    <a:pt x="55880" y="778510"/>
                    <a:pt x="0" y="641350"/>
                    <a:pt x="50800" y="521970"/>
                  </a:cubicBezTo>
                  <a:cubicBezTo>
                    <a:pt x="184150" y="204470"/>
                    <a:pt x="492760" y="0"/>
                    <a:pt x="836930" y="0"/>
                  </a:cubicBezTo>
                  <a:cubicBezTo>
                    <a:pt x="1181100" y="0"/>
                    <a:pt x="1489710" y="204470"/>
                    <a:pt x="1624330" y="521970"/>
                  </a:cubicBezTo>
                  <a:cubicBezTo>
                    <a:pt x="1675130" y="641350"/>
                    <a:pt x="1619250" y="779780"/>
                    <a:pt x="1499870" y="829310"/>
                  </a:cubicBezTo>
                  <a:cubicBezTo>
                    <a:pt x="1380490" y="880110"/>
                    <a:pt x="1242060" y="824230"/>
                    <a:pt x="1192530" y="704850"/>
                  </a:cubicBezTo>
                  <a:cubicBezTo>
                    <a:pt x="1131570" y="562610"/>
                    <a:pt x="991870" y="469900"/>
                    <a:pt x="836930" y="469900"/>
                  </a:cubicBezTo>
                  <a:cubicBezTo>
                    <a:pt x="681990" y="469900"/>
                    <a:pt x="543560" y="562610"/>
                    <a:pt x="482600" y="704850"/>
                  </a:cubicBezTo>
                  <a:cubicBezTo>
                    <a:pt x="445770" y="793750"/>
                    <a:pt x="358140" y="848360"/>
                    <a:pt x="266700" y="848360"/>
                  </a:cubicBezTo>
                  <a:close/>
                </a:path>
              </a:pathLst>
            </a:custGeom>
            <a:solidFill>
              <a:srgbClr val="F2BC2A"/>
            </a:solidFill>
          </p:spPr>
        </p:sp>
      </p:grpSp>
      <p:grpSp>
        <p:nvGrpSpPr>
          <p:cNvPr name="Group 25" id="25"/>
          <p:cNvGrpSpPr/>
          <p:nvPr/>
        </p:nvGrpSpPr>
        <p:grpSpPr>
          <a:xfrm rot="0">
            <a:off x="2030890" y="9258300"/>
            <a:ext cx="229651" cy="229651"/>
            <a:chOff x="0" y="0"/>
            <a:chExt cx="6350000" cy="6350000"/>
          </a:xfrm>
        </p:grpSpPr>
        <p:sp>
          <p:nvSpPr>
            <p:cNvPr name="Freeform 26" id="26"/>
            <p:cNvSpPr/>
            <p:nvPr/>
          </p:nvSpPr>
          <p:spPr>
            <a:xfrm flipH="false" flipV="false" rot="0">
              <a:off x="0" y="0"/>
              <a:ext cx="6350000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1AB5DB"/>
            </a:solidFill>
          </p:spPr>
        </p:sp>
      </p:grpSp>
      <p:sp>
        <p:nvSpPr>
          <p:cNvPr name="Freeform 27" id="27"/>
          <p:cNvSpPr/>
          <p:nvPr/>
        </p:nvSpPr>
        <p:spPr>
          <a:xfrm flipH="false" flipV="false" rot="0">
            <a:off x="1857760" y="6167686"/>
            <a:ext cx="464062" cy="471782"/>
          </a:xfrm>
          <a:custGeom>
            <a:avLst/>
            <a:gdLst/>
            <a:ahLst/>
            <a:cxnLst/>
            <a:rect r="r" b="b" t="t" l="l"/>
            <a:pathLst>
              <a:path h="471782" w="464062">
                <a:moveTo>
                  <a:pt x="0" y="0"/>
                </a:moveTo>
                <a:lnTo>
                  <a:pt x="464062" y="0"/>
                </a:lnTo>
                <a:lnTo>
                  <a:pt x="464062" y="471782"/>
                </a:lnTo>
                <a:lnTo>
                  <a:pt x="0" y="471782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28" id="28"/>
          <p:cNvGrpSpPr>
            <a:grpSpLocks noChangeAspect="true"/>
          </p:cNvGrpSpPr>
          <p:nvPr/>
        </p:nvGrpSpPr>
        <p:grpSpPr>
          <a:xfrm rot="-874149">
            <a:off x="1053712" y="5439604"/>
            <a:ext cx="498419" cy="262574"/>
            <a:chOff x="0" y="0"/>
            <a:chExt cx="1610360" cy="848360"/>
          </a:xfrm>
        </p:grpSpPr>
        <p:sp>
          <p:nvSpPr>
            <p:cNvPr name="Freeform 29" id="29"/>
            <p:cNvSpPr/>
            <p:nvPr/>
          </p:nvSpPr>
          <p:spPr>
            <a:xfrm flipH="false" flipV="false" rot="0">
              <a:off x="-31750" y="0"/>
              <a:ext cx="1675130" cy="880110"/>
            </a:xfrm>
            <a:custGeom>
              <a:avLst/>
              <a:gdLst/>
              <a:ahLst/>
              <a:cxnLst/>
              <a:rect r="r" b="b" t="t" l="l"/>
              <a:pathLst>
                <a:path h="880110" w="1675130">
                  <a:moveTo>
                    <a:pt x="266700" y="848360"/>
                  </a:moveTo>
                  <a:cubicBezTo>
                    <a:pt x="236220" y="848360"/>
                    <a:pt x="205740" y="842010"/>
                    <a:pt x="175260" y="829310"/>
                  </a:cubicBezTo>
                  <a:cubicBezTo>
                    <a:pt x="55880" y="778510"/>
                    <a:pt x="0" y="641350"/>
                    <a:pt x="50800" y="521970"/>
                  </a:cubicBezTo>
                  <a:cubicBezTo>
                    <a:pt x="184150" y="204470"/>
                    <a:pt x="492760" y="0"/>
                    <a:pt x="836930" y="0"/>
                  </a:cubicBezTo>
                  <a:cubicBezTo>
                    <a:pt x="1181100" y="0"/>
                    <a:pt x="1489710" y="204470"/>
                    <a:pt x="1624330" y="521970"/>
                  </a:cubicBezTo>
                  <a:cubicBezTo>
                    <a:pt x="1675130" y="641350"/>
                    <a:pt x="1619250" y="779780"/>
                    <a:pt x="1499870" y="829310"/>
                  </a:cubicBezTo>
                  <a:cubicBezTo>
                    <a:pt x="1380490" y="880110"/>
                    <a:pt x="1242060" y="824230"/>
                    <a:pt x="1192530" y="704850"/>
                  </a:cubicBezTo>
                  <a:cubicBezTo>
                    <a:pt x="1131570" y="562610"/>
                    <a:pt x="991870" y="469900"/>
                    <a:pt x="836930" y="469900"/>
                  </a:cubicBezTo>
                  <a:cubicBezTo>
                    <a:pt x="681990" y="469900"/>
                    <a:pt x="543560" y="562610"/>
                    <a:pt x="482600" y="704850"/>
                  </a:cubicBezTo>
                  <a:cubicBezTo>
                    <a:pt x="445770" y="793750"/>
                    <a:pt x="358140" y="848360"/>
                    <a:pt x="266700" y="848360"/>
                  </a:cubicBezTo>
                  <a:close/>
                </a:path>
              </a:pathLst>
            </a:custGeom>
            <a:solidFill>
              <a:srgbClr val="F2BC2A"/>
            </a:solidFill>
          </p:spPr>
        </p:sp>
      </p:grpSp>
      <p:sp>
        <p:nvSpPr>
          <p:cNvPr name="Freeform 30" id="30"/>
          <p:cNvSpPr/>
          <p:nvPr/>
        </p:nvSpPr>
        <p:spPr>
          <a:xfrm flipH="false" flipV="false" rot="0">
            <a:off x="3850273" y="792809"/>
            <a:ext cx="464062" cy="471782"/>
          </a:xfrm>
          <a:custGeom>
            <a:avLst/>
            <a:gdLst/>
            <a:ahLst/>
            <a:cxnLst/>
            <a:rect r="r" b="b" t="t" l="l"/>
            <a:pathLst>
              <a:path h="471782" w="464062">
                <a:moveTo>
                  <a:pt x="0" y="0"/>
                </a:moveTo>
                <a:lnTo>
                  <a:pt x="464061" y="0"/>
                </a:lnTo>
                <a:lnTo>
                  <a:pt x="464061" y="471782"/>
                </a:lnTo>
                <a:lnTo>
                  <a:pt x="0" y="471782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31" id="31"/>
          <p:cNvGrpSpPr/>
          <p:nvPr/>
        </p:nvGrpSpPr>
        <p:grpSpPr>
          <a:xfrm rot="-2074858">
            <a:off x="15366099" y="2674126"/>
            <a:ext cx="229651" cy="229651"/>
            <a:chOff x="0" y="0"/>
            <a:chExt cx="6350000" cy="6350000"/>
          </a:xfrm>
        </p:grpSpPr>
        <p:sp>
          <p:nvSpPr>
            <p:cNvPr name="Freeform 32" id="32"/>
            <p:cNvSpPr/>
            <p:nvPr/>
          </p:nvSpPr>
          <p:spPr>
            <a:xfrm flipH="false" flipV="false" rot="0">
              <a:off x="0" y="0"/>
              <a:ext cx="6350000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1AB5DB"/>
            </a:solidFill>
          </p:spPr>
        </p:sp>
      </p:grpSp>
      <p:sp>
        <p:nvSpPr>
          <p:cNvPr name="Freeform 33" id="33"/>
          <p:cNvSpPr/>
          <p:nvPr/>
        </p:nvSpPr>
        <p:spPr>
          <a:xfrm flipH="false" flipV="false" rot="-2074858">
            <a:off x="14586618" y="839557"/>
            <a:ext cx="238202" cy="236037"/>
          </a:xfrm>
          <a:custGeom>
            <a:avLst/>
            <a:gdLst/>
            <a:ahLst/>
            <a:cxnLst/>
            <a:rect r="r" b="b" t="t" l="l"/>
            <a:pathLst>
              <a:path h="236037" w="238202">
                <a:moveTo>
                  <a:pt x="0" y="0"/>
                </a:moveTo>
                <a:lnTo>
                  <a:pt x="238203" y="0"/>
                </a:lnTo>
                <a:lnTo>
                  <a:pt x="238203" y="236037"/>
                </a:lnTo>
                <a:lnTo>
                  <a:pt x="0" y="23603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4" id="34"/>
          <p:cNvSpPr/>
          <p:nvPr/>
        </p:nvSpPr>
        <p:spPr>
          <a:xfrm flipH="false" flipV="false" rot="-2846654">
            <a:off x="17042444" y="5898826"/>
            <a:ext cx="433712" cy="411632"/>
          </a:xfrm>
          <a:custGeom>
            <a:avLst/>
            <a:gdLst/>
            <a:ahLst/>
            <a:cxnLst/>
            <a:rect r="r" b="b" t="t" l="l"/>
            <a:pathLst>
              <a:path h="411632" w="433712">
                <a:moveTo>
                  <a:pt x="0" y="0"/>
                </a:moveTo>
                <a:lnTo>
                  <a:pt x="433712" y="0"/>
                </a:lnTo>
                <a:lnTo>
                  <a:pt x="433712" y="411632"/>
                </a:lnTo>
                <a:lnTo>
                  <a:pt x="0" y="41163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5" id="35"/>
          <p:cNvSpPr/>
          <p:nvPr/>
        </p:nvSpPr>
        <p:spPr>
          <a:xfrm flipH="false" flipV="false" rot="-2074858">
            <a:off x="17279532" y="4129890"/>
            <a:ext cx="464062" cy="471782"/>
          </a:xfrm>
          <a:custGeom>
            <a:avLst/>
            <a:gdLst/>
            <a:ahLst/>
            <a:cxnLst/>
            <a:rect r="r" b="b" t="t" l="l"/>
            <a:pathLst>
              <a:path h="471782" w="464062">
                <a:moveTo>
                  <a:pt x="0" y="0"/>
                </a:moveTo>
                <a:lnTo>
                  <a:pt x="464062" y="0"/>
                </a:lnTo>
                <a:lnTo>
                  <a:pt x="464062" y="471781"/>
                </a:lnTo>
                <a:lnTo>
                  <a:pt x="0" y="471781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36" id="36"/>
          <p:cNvGrpSpPr>
            <a:grpSpLocks noChangeAspect="true"/>
          </p:cNvGrpSpPr>
          <p:nvPr/>
        </p:nvGrpSpPr>
        <p:grpSpPr>
          <a:xfrm rot="-2949008">
            <a:off x="15866380" y="4469518"/>
            <a:ext cx="498419" cy="262574"/>
            <a:chOff x="0" y="0"/>
            <a:chExt cx="1610360" cy="848360"/>
          </a:xfrm>
        </p:grpSpPr>
        <p:sp>
          <p:nvSpPr>
            <p:cNvPr name="Freeform 37" id="37"/>
            <p:cNvSpPr/>
            <p:nvPr/>
          </p:nvSpPr>
          <p:spPr>
            <a:xfrm flipH="false" flipV="false" rot="0">
              <a:off x="-31750" y="0"/>
              <a:ext cx="1675130" cy="880110"/>
            </a:xfrm>
            <a:custGeom>
              <a:avLst/>
              <a:gdLst/>
              <a:ahLst/>
              <a:cxnLst/>
              <a:rect r="r" b="b" t="t" l="l"/>
              <a:pathLst>
                <a:path h="880110" w="1675130">
                  <a:moveTo>
                    <a:pt x="266700" y="848360"/>
                  </a:moveTo>
                  <a:cubicBezTo>
                    <a:pt x="236220" y="848360"/>
                    <a:pt x="205740" y="842010"/>
                    <a:pt x="175260" y="829310"/>
                  </a:cubicBezTo>
                  <a:cubicBezTo>
                    <a:pt x="55880" y="778510"/>
                    <a:pt x="0" y="641350"/>
                    <a:pt x="50800" y="521970"/>
                  </a:cubicBezTo>
                  <a:cubicBezTo>
                    <a:pt x="184150" y="204470"/>
                    <a:pt x="492760" y="0"/>
                    <a:pt x="836930" y="0"/>
                  </a:cubicBezTo>
                  <a:cubicBezTo>
                    <a:pt x="1181100" y="0"/>
                    <a:pt x="1489710" y="204470"/>
                    <a:pt x="1624330" y="521970"/>
                  </a:cubicBezTo>
                  <a:cubicBezTo>
                    <a:pt x="1675130" y="641350"/>
                    <a:pt x="1619250" y="779780"/>
                    <a:pt x="1499870" y="829310"/>
                  </a:cubicBezTo>
                  <a:cubicBezTo>
                    <a:pt x="1380490" y="880110"/>
                    <a:pt x="1242060" y="824230"/>
                    <a:pt x="1192530" y="704850"/>
                  </a:cubicBezTo>
                  <a:cubicBezTo>
                    <a:pt x="1131570" y="562610"/>
                    <a:pt x="991870" y="469900"/>
                    <a:pt x="836930" y="469900"/>
                  </a:cubicBezTo>
                  <a:cubicBezTo>
                    <a:pt x="681990" y="469900"/>
                    <a:pt x="543560" y="562610"/>
                    <a:pt x="482600" y="704850"/>
                  </a:cubicBezTo>
                  <a:cubicBezTo>
                    <a:pt x="445770" y="793750"/>
                    <a:pt x="358140" y="848360"/>
                    <a:pt x="266700" y="848360"/>
                  </a:cubicBezTo>
                  <a:close/>
                </a:path>
              </a:pathLst>
            </a:custGeom>
            <a:solidFill>
              <a:srgbClr val="F2BC2A"/>
            </a:solidFill>
          </p:spPr>
        </p:sp>
      </p:grpSp>
      <p:grpSp>
        <p:nvGrpSpPr>
          <p:cNvPr name="Group 38" id="38"/>
          <p:cNvGrpSpPr>
            <a:grpSpLocks noChangeAspect="true"/>
          </p:cNvGrpSpPr>
          <p:nvPr/>
        </p:nvGrpSpPr>
        <p:grpSpPr>
          <a:xfrm rot="-2949008">
            <a:off x="14359241" y="9446041"/>
            <a:ext cx="498419" cy="262574"/>
            <a:chOff x="0" y="0"/>
            <a:chExt cx="1610360" cy="848360"/>
          </a:xfrm>
        </p:grpSpPr>
        <p:sp>
          <p:nvSpPr>
            <p:cNvPr name="Freeform 39" id="39"/>
            <p:cNvSpPr/>
            <p:nvPr/>
          </p:nvSpPr>
          <p:spPr>
            <a:xfrm flipH="false" flipV="false" rot="0">
              <a:off x="-31750" y="0"/>
              <a:ext cx="1675130" cy="880110"/>
            </a:xfrm>
            <a:custGeom>
              <a:avLst/>
              <a:gdLst/>
              <a:ahLst/>
              <a:cxnLst/>
              <a:rect r="r" b="b" t="t" l="l"/>
              <a:pathLst>
                <a:path h="880110" w="1675130">
                  <a:moveTo>
                    <a:pt x="266700" y="848360"/>
                  </a:moveTo>
                  <a:cubicBezTo>
                    <a:pt x="236220" y="848360"/>
                    <a:pt x="205740" y="842010"/>
                    <a:pt x="175260" y="829310"/>
                  </a:cubicBezTo>
                  <a:cubicBezTo>
                    <a:pt x="55880" y="778510"/>
                    <a:pt x="0" y="641350"/>
                    <a:pt x="50800" y="521970"/>
                  </a:cubicBezTo>
                  <a:cubicBezTo>
                    <a:pt x="184150" y="204470"/>
                    <a:pt x="492760" y="0"/>
                    <a:pt x="836930" y="0"/>
                  </a:cubicBezTo>
                  <a:cubicBezTo>
                    <a:pt x="1181100" y="0"/>
                    <a:pt x="1489710" y="204470"/>
                    <a:pt x="1624330" y="521970"/>
                  </a:cubicBezTo>
                  <a:cubicBezTo>
                    <a:pt x="1675130" y="641350"/>
                    <a:pt x="1619250" y="779780"/>
                    <a:pt x="1499870" y="829310"/>
                  </a:cubicBezTo>
                  <a:cubicBezTo>
                    <a:pt x="1380490" y="880110"/>
                    <a:pt x="1242060" y="824230"/>
                    <a:pt x="1192530" y="704850"/>
                  </a:cubicBezTo>
                  <a:cubicBezTo>
                    <a:pt x="1131570" y="562610"/>
                    <a:pt x="991870" y="469900"/>
                    <a:pt x="836930" y="469900"/>
                  </a:cubicBezTo>
                  <a:cubicBezTo>
                    <a:pt x="681990" y="469900"/>
                    <a:pt x="543560" y="562610"/>
                    <a:pt x="482600" y="704850"/>
                  </a:cubicBezTo>
                  <a:cubicBezTo>
                    <a:pt x="445770" y="793750"/>
                    <a:pt x="358140" y="848360"/>
                    <a:pt x="266700" y="848360"/>
                  </a:cubicBezTo>
                  <a:close/>
                </a:path>
              </a:pathLst>
            </a:custGeom>
            <a:solidFill>
              <a:srgbClr val="F2BC2A"/>
            </a:solidFill>
          </p:spPr>
        </p:sp>
      </p:grpSp>
      <p:grpSp>
        <p:nvGrpSpPr>
          <p:cNvPr name="Group 40" id="40"/>
          <p:cNvGrpSpPr/>
          <p:nvPr/>
        </p:nvGrpSpPr>
        <p:grpSpPr>
          <a:xfrm rot="0">
            <a:off x="15738452" y="6288751"/>
            <a:ext cx="229651" cy="229651"/>
            <a:chOff x="0" y="0"/>
            <a:chExt cx="6350000" cy="6350000"/>
          </a:xfrm>
        </p:grpSpPr>
        <p:sp>
          <p:nvSpPr>
            <p:cNvPr name="Freeform 41" id="41"/>
            <p:cNvSpPr/>
            <p:nvPr/>
          </p:nvSpPr>
          <p:spPr>
            <a:xfrm flipH="false" flipV="false" rot="0">
              <a:off x="0" y="0"/>
              <a:ext cx="6350000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1AB5DB"/>
            </a:solidFill>
          </p:spPr>
        </p:sp>
      </p:grpSp>
      <p:sp>
        <p:nvSpPr>
          <p:cNvPr name="Freeform 42" id="42"/>
          <p:cNvSpPr/>
          <p:nvPr/>
        </p:nvSpPr>
        <p:spPr>
          <a:xfrm flipH="true" flipV="false" rot="746637">
            <a:off x="434097" y="-187172"/>
            <a:ext cx="2286092" cy="3265845"/>
          </a:xfrm>
          <a:custGeom>
            <a:avLst/>
            <a:gdLst/>
            <a:ahLst/>
            <a:cxnLst/>
            <a:rect r="r" b="b" t="t" l="l"/>
            <a:pathLst>
              <a:path h="3265845" w="2286092">
                <a:moveTo>
                  <a:pt x="2286092" y="0"/>
                </a:moveTo>
                <a:lnTo>
                  <a:pt x="0" y="0"/>
                </a:lnTo>
                <a:lnTo>
                  <a:pt x="0" y="3265846"/>
                </a:lnTo>
                <a:lnTo>
                  <a:pt x="2286092" y="3265846"/>
                </a:lnTo>
                <a:lnTo>
                  <a:pt x="2286092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5400000">
            <a:off x="4000500" y="-4000500"/>
            <a:ext cx="10287000" cy="18288000"/>
          </a:xfrm>
          <a:custGeom>
            <a:avLst/>
            <a:gdLst/>
            <a:ahLst/>
            <a:cxnLst/>
            <a:rect r="r" b="b" t="t" l="l"/>
            <a:pathLst>
              <a:path h="18288000" w="10287000">
                <a:moveTo>
                  <a:pt x="0" y="18288000"/>
                </a:moveTo>
                <a:lnTo>
                  <a:pt x="0" y="0"/>
                </a:lnTo>
                <a:lnTo>
                  <a:pt x="10287000" y="0"/>
                </a:lnTo>
                <a:lnTo>
                  <a:pt x="10287000" y="18288000"/>
                </a:lnTo>
                <a:lnTo>
                  <a:pt x="0" y="18288000"/>
                </a:lnTo>
                <a:close/>
              </a:path>
            </a:pathLst>
          </a:custGeom>
          <a:blipFill>
            <a:blip r:embed="rId2"/>
            <a:stretch>
              <a:fillRect l="-9222" t="0" r="-9222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-899186" y="-563673"/>
            <a:ext cx="1425183" cy="11403846"/>
            <a:chOff x="0" y="0"/>
            <a:chExt cx="356429" cy="2852028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356429" cy="2852028"/>
            </a:xfrm>
            <a:custGeom>
              <a:avLst/>
              <a:gdLst/>
              <a:ahLst/>
              <a:cxnLst/>
              <a:rect r="r" b="b" t="t" l="l"/>
              <a:pathLst>
                <a:path h="2852028" w="356429">
                  <a:moveTo>
                    <a:pt x="0" y="0"/>
                  </a:moveTo>
                  <a:lnTo>
                    <a:pt x="356429" y="0"/>
                  </a:lnTo>
                  <a:lnTo>
                    <a:pt x="356429" y="2852028"/>
                  </a:lnTo>
                  <a:lnTo>
                    <a:pt x="0" y="2852028"/>
                  </a:lnTo>
                  <a:close/>
                </a:path>
              </a:pathLst>
            </a:custGeom>
            <a:solidFill>
              <a:srgbClr val="00AD9C"/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0" y="-57150"/>
              <a:ext cx="356429" cy="2909178"/>
            </a:xfrm>
            <a:prstGeom prst="rect">
              <a:avLst/>
            </a:prstGeom>
          </p:spPr>
          <p:txBody>
            <a:bodyPr anchor="ctr" rtlCol="false" tIns="53498" lIns="53498" bIns="53498" rIns="53498"/>
            <a:lstStyle/>
            <a:p>
              <a:pPr algn="ctr">
                <a:lnSpc>
                  <a:spcPts val="2801"/>
                </a:lnSpc>
              </a:pPr>
            </a:p>
          </p:txBody>
        </p:sp>
      </p:grpSp>
      <p:grpSp>
        <p:nvGrpSpPr>
          <p:cNvPr name="Group 6" id="6"/>
          <p:cNvGrpSpPr/>
          <p:nvPr/>
        </p:nvGrpSpPr>
        <p:grpSpPr>
          <a:xfrm rot="0">
            <a:off x="17762003" y="-563673"/>
            <a:ext cx="1425183" cy="11403846"/>
            <a:chOff x="0" y="0"/>
            <a:chExt cx="356429" cy="2852028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356429" cy="2852028"/>
            </a:xfrm>
            <a:custGeom>
              <a:avLst/>
              <a:gdLst/>
              <a:ahLst/>
              <a:cxnLst/>
              <a:rect r="r" b="b" t="t" l="l"/>
              <a:pathLst>
                <a:path h="2852028" w="356429">
                  <a:moveTo>
                    <a:pt x="0" y="0"/>
                  </a:moveTo>
                  <a:lnTo>
                    <a:pt x="356429" y="0"/>
                  </a:lnTo>
                  <a:lnTo>
                    <a:pt x="356429" y="2852028"/>
                  </a:lnTo>
                  <a:lnTo>
                    <a:pt x="0" y="2852028"/>
                  </a:lnTo>
                  <a:close/>
                </a:path>
              </a:pathLst>
            </a:custGeom>
            <a:solidFill>
              <a:srgbClr val="00AD9C"/>
            </a:solidFill>
          </p:spPr>
        </p:sp>
        <p:sp>
          <p:nvSpPr>
            <p:cNvPr name="TextBox 8" id="8"/>
            <p:cNvSpPr txBox="true"/>
            <p:nvPr/>
          </p:nvSpPr>
          <p:spPr>
            <a:xfrm>
              <a:off x="0" y="-57150"/>
              <a:ext cx="356429" cy="2909178"/>
            </a:xfrm>
            <a:prstGeom prst="rect">
              <a:avLst/>
            </a:prstGeom>
          </p:spPr>
          <p:txBody>
            <a:bodyPr anchor="ctr" rtlCol="false" tIns="53498" lIns="53498" bIns="53498" rIns="53498"/>
            <a:lstStyle/>
            <a:p>
              <a:pPr algn="ctr">
                <a:lnSpc>
                  <a:spcPts val="2801"/>
                </a:lnSpc>
              </a:pPr>
            </a:p>
          </p:txBody>
        </p:sp>
      </p:grpSp>
      <p:sp>
        <p:nvSpPr>
          <p:cNvPr name="Freeform 9" id="9"/>
          <p:cNvSpPr/>
          <p:nvPr/>
        </p:nvSpPr>
        <p:spPr>
          <a:xfrm flipH="false" flipV="false" rot="0">
            <a:off x="437424" y="565319"/>
            <a:ext cx="17324579" cy="9156361"/>
          </a:xfrm>
          <a:custGeom>
            <a:avLst/>
            <a:gdLst/>
            <a:ahLst/>
            <a:cxnLst/>
            <a:rect r="r" b="b" t="t" l="l"/>
            <a:pathLst>
              <a:path h="9156361" w="17324579">
                <a:moveTo>
                  <a:pt x="0" y="0"/>
                </a:moveTo>
                <a:lnTo>
                  <a:pt x="17324579" y="0"/>
                </a:lnTo>
                <a:lnTo>
                  <a:pt x="17324579" y="9156362"/>
                </a:lnTo>
                <a:lnTo>
                  <a:pt x="0" y="915636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-20953" r="0" b="-20953"/>
            </a:stretch>
          </a:blipFill>
        </p:spPr>
      </p:sp>
      <p:grpSp>
        <p:nvGrpSpPr>
          <p:cNvPr name="Group 10" id="10"/>
          <p:cNvGrpSpPr/>
          <p:nvPr/>
        </p:nvGrpSpPr>
        <p:grpSpPr>
          <a:xfrm rot="5400000">
            <a:off x="8701644" y="-9748102"/>
            <a:ext cx="1425183" cy="19201660"/>
            <a:chOff x="0" y="0"/>
            <a:chExt cx="356429" cy="4802210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356429" cy="4802210"/>
            </a:xfrm>
            <a:custGeom>
              <a:avLst/>
              <a:gdLst/>
              <a:ahLst/>
              <a:cxnLst/>
              <a:rect r="r" b="b" t="t" l="l"/>
              <a:pathLst>
                <a:path h="4802210" w="356429">
                  <a:moveTo>
                    <a:pt x="0" y="0"/>
                  </a:moveTo>
                  <a:lnTo>
                    <a:pt x="356429" y="0"/>
                  </a:lnTo>
                  <a:lnTo>
                    <a:pt x="356429" y="4802210"/>
                  </a:lnTo>
                  <a:lnTo>
                    <a:pt x="0" y="4802210"/>
                  </a:lnTo>
                  <a:close/>
                </a:path>
              </a:pathLst>
            </a:custGeom>
            <a:solidFill>
              <a:srgbClr val="00AD9C"/>
            </a:solidFill>
          </p:spPr>
        </p:sp>
        <p:sp>
          <p:nvSpPr>
            <p:cNvPr name="TextBox 12" id="12"/>
            <p:cNvSpPr txBox="true"/>
            <p:nvPr/>
          </p:nvSpPr>
          <p:spPr>
            <a:xfrm>
              <a:off x="0" y="-57150"/>
              <a:ext cx="356429" cy="4859360"/>
            </a:xfrm>
            <a:prstGeom prst="rect">
              <a:avLst/>
            </a:prstGeom>
          </p:spPr>
          <p:txBody>
            <a:bodyPr anchor="ctr" rtlCol="false" tIns="53498" lIns="53498" bIns="53498" rIns="53498"/>
            <a:lstStyle/>
            <a:p>
              <a:pPr algn="ctr">
                <a:lnSpc>
                  <a:spcPts val="2801"/>
                </a:lnSpc>
              </a:pPr>
            </a:p>
          </p:txBody>
        </p:sp>
      </p:grpSp>
      <p:grpSp>
        <p:nvGrpSpPr>
          <p:cNvPr name="Group 13" id="13"/>
          <p:cNvGrpSpPr/>
          <p:nvPr/>
        </p:nvGrpSpPr>
        <p:grpSpPr>
          <a:xfrm rot="5400000">
            <a:off x="8593028" y="833442"/>
            <a:ext cx="1425183" cy="19201660"/>
            <a:chOff x="0" y="0"/>
            <a:chExt cx="356429" cy="4802210"/>
          </a:xfrm>
        </p:grpSpPr>
        <p:sp>
          <p:nvSpPr>
            <p:cNvPr name="Freeform 14" id="14"/>
            <p:cNvSpPr/>
            <p:nvPr/>
          </p:nvSpPr>
          <p:spPr>
            <a:xfrm flipH="false" flipV="false" rot="0">
              <a:off x="0" y="0"/>
              <a:ext cx="356429" cy="4802210"/>
            </a:xfrm>
            <a:custGeom>
              <a:avLst/>
              <a:gdLst/>
              <a:ahLst/>
              <a:cxnLst/>
              <a:rect r="r" b="b" t="t" l="l"/>
              <a:pathLst>
                <a:path h="4802210" w="356429">
                  <a:moveTo>
                    <a:pt x="0" y="0"/>
                  </a:moveTo>
                  <a:lnTo>
                    <a:pt x="356429" y="0"/>
                  </a:lnTo>
                  <a:lnTo>
                    <a:pt x="356429" y="4802210"/>
                  </a:lnTo>
                  <a:lnTo>
                    <a:pt x="0" y="4802210"/>
                  </a:lnTo>
                  <a:close/>
                </a:path>
              </a:pathLst>
            </a:custGeom>
            <a:solidFill>
              <a:srgbClr val="00AD9C"/>
            </a:solidFill>
          </p:spPr>
        </p:sp>
        <p:sp>
          <p:nvSpPr>
            <p:cNvPr name="TextBox 15" id="15"/>
            <p:cNvSpPr txBox="true"/>
            <p:nvPr/>
          </p:nvSpPr>
          <p:spPr>
            <a:xfrm>
              <a:off x="0" y="-57150"/>
              <a:ext cx="356429" cy="4859360"/>
            </a:xfrm>
            <a:prstGeom prst="rect">
              <a:avLst/>
            </a:prstGeom>
          </p:spPr>
          <p:txBody>
            <a:bodyPr anchor="ctr" rtlCol="false" tIns="53498" lIns="53498" bIns="53498" rIns="53498"/>
            <a:lstStyle/>
            <a:p>
              <a:pPr algn="ctr">
                <a:lnSpc>
                  <a:spcPts val="2801"/>
                </a:lnSpc>
              </a:pPr>
            </a:p>
          </p:txBody>
        </p:sp>
      </p:grpSp>
      <p:sp>
        <p:nvSpPr>
          <p:cNvPr name="Freeform 16" id="16"/>
          <p:cNvSpPr/>
          <p:nvPr/>
        </p:nvSpPr>
        <p:spPr>
          <a:xfrm flipH="false" flipV="false" rot="542064">
            <a:off x="-87442" y="-297020"/>
            <a:ext cx="2436139" cy="2838721"/>
          </a:xfrm>
          <a:custGeom>
            <a:avLst/>
            <a:gdLst/>
            <a:ahLst/>
            <a:cxnLst/>
            <a:rect r="r" b="b" t="t" l="l"/>
            <a:pathLst>
              <a:path h="2838721" w="2436139">
                <a:moveTo>
                  <a:pt x="0" y="0"/>
                </a:moveTo>
                <a:lnTo>
                  <a:pt x="2436138" y="0"/>
                </a:lnTo>
                <a:lnTo>
                  <a:pt x="2436138" y="2838722"/>
                </a:lnTo>
                <a:lnTo>
                  <a:pt x="0" y="283872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7" id="17"/>
          <p:cNvSpPr/>
          <p:nvPr/>
        </p:nvSpPr>
        <p:spPr>
          <a:xfrm flipH="false" flipV="true" rot="-10325232">
            <a:off x="-571383" y="8235451"/>
            <a:ext cx="2736104" cy="2736104"/>
          </a:xfrm>
          <a:custGeom>
            <a:avLst/>
            <a:gdLst/>
            <a:ahLst/>
            <a:cxnLst/>
            <a:rect r="r" b="b" t="t" l="l"/>
            <a:pathLst>
              <a:path h="2736104" w="2736104">
                <a:moveTo>
                  <a:pt x="0" y="2736104"/>
                </a:moveTo>
                <a:lnTo>
                  <a:pt x="2736104" y="2736104"/>
                </a:lnTo>
                <a:lnTo>
                  <a:pt x="2736104" y="0"/>
                </a:lnTo>
                <a:lnTo>
                  <a:pt x="0" y="0"/>
                </a:lnTo>
                <a:lnTo>
                  <a:pt x="0" y="2736104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8" id="18"/>
          <p:cNvSpPr/>
          <p:nvPr/>
        </p:nvSpPr>
        <p:spPr>
          <a:xfrm flipH="false" flipV="false" rot="0">
            <a:off x="15968103" y="8046502"/>
            <a:ext cx="2717478" cy="2653247"/>
          </a:xfrm>
          <a:custGeom>
            <a:avLst/>
            <a:gdLst/>
            <a:ahLst/>
            <a:cxnLst/>
            <a:rect r="r" b="b" t="t" l="l"/>
            <a:pathLst>
              <a:path h="2653247" w="2717478">
                <a:moveTo>
                  <a:pt x="0" y="0"/>
                </a:moveTo>
                <a:lnTo>
                  <a:pt x="2717478" y="0"/>
                </a:lnTo>
                <a:lnTo>
                  <a:pt x="2717478" y="2653247"/>
                </a:lnTo>
                <a:lnTo>
                  <a:pt x="0" y="265324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9" id="19"/>
          <p:cNvSpPr/>
          <p:nvPr/>
        </p:nvSpPr>
        <p:spPr>
          <a:xfrm flipH="false" flipV="false" rot="-734777">
            <a:off x="16405042" y="-6677"/>
            <a:ext cx="1637282" cy="2904855"/>
          </a:xfrm>
          <a:custGeom>
            <a:avLst/>
            <a:gdLst/>
            <a:ahLst/>
            <a:cxnLst/>
            <a:rect r="r" b="b" t="t" l="l"/>
            <a:pathLst>
              <a:path h="2904855" w="1637282">
                <a:moveTo>
                  <a:pt x="0" y="0"/>
                </a:moveTo>
                <a:lnTo>
                  <a:pt x="1637282" y="0"/>
                </a:lnTo>
                <a:lnTo>
                  <a:pt x="1637282" y="2904855"/>
                </a:lnTo>
                <a:lnTo>
                  <a:pt x="0" y="290485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20" id="20"/>
          <p:cNvGrpSpPr/>
          <p:nvPr/>
        </p:nvGrpSpPr>
        <p:grpSpPr>
          <a:xfrm rot="0">
            <a:off x="1860140" y="4039872"/>
            <a:ext cx="229651" cy="229651"/>
            <a:chOff x="0" y="0"/>
            <a:chExt cx="6350000" cy="6350000"/>
          </a:xfrm>
        </p:grpSpPr>
        <p:sp>
          <p:nvSpPr>
            <p:cNvPr name="Freeform 21" id="21"/>
            <p:cNvSpPr/>
            <p:nvPr/>
          </p:nvSpPr>
          <p:spPr>
            <a:xfrm flipH="false" flipV="false" rot="0">
              <a:off x="0" y="0"/>
              <a:ext cx="6350000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1AB5DB"/>
            </a:solidFill>
          </p:spPr>
        </p:sp>
      </p:grpSp>
      <p:sp>
        <p:nvSpPr>
          <p:cNvPr name="Freeform 22" id="22"/>
          <p:cNvSpPr/>
          <p:nvPr/>
        </p:nvSpPr>
        <p:spPr>
          <a:xfrm flipH="false" flipV="false" rot="0">
            <a:off x="558467" y="4269523"/>
            <a:ext cx="238202" cy="236037"/>
          </a:xfrm>
          <a:custGeom>
            <a:avLst/>
            <a:gdLst/>
            <a:ahLst/>
            <a:cxnLst/>
            <a:rect r="r" b="b" t="t" l="l"/>
            <a:pathLst>
              <a:path h="236037" w="238202">
                <a:moveTo>
                  <a:pt x="0" y="0"/>
                </a:moveTo>
                <a:lnTo>
                  <a:pt x="238202" y="0"/>
                </a:lnTo>
                <a:lnTo>
                  <a:pt x="238202" y="236037"/>
                </a:lnTo>
                <a:lnTo>
                  <a:pt x="0" y="236037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3" id="23"/>
          <p:cNvSpPr/>
          <p:nvPr/>
        </p:nvSpPr>
        <p:spPr>
          <a:xfrm flipH="false" flipV="false" rot="-771795">
            <a:off x="717946" y="7310183"/>
            <a:ext cx="433712" cy="411632"/>
          </a:xfrm>
          <a:custGeom>
            <a:avLst/>
            <a:gdLst/>
            <a:ahLst/>
            <a:cxnLst/>
            <a:rect r="r" b="b" t="t" l="l"/>
            <a:pathLst>
              <a:path h="411632" w="433712">
                <a:moveTo>
                  <a:pt x="0" y="0"/>
                </a:moveTo>
                <a:lnTo>
                  <a:pt x="433711" y="0"/>
                </a:lnTo>
                <a:lnTo>
                  <a:pt x="433711" y="411632"/>
                </a:lnTo>
                <a:lnTo>
                  <a:pt x="0" y="411632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24" id="24"/>
          <p:cNvGrpSpPr>
            <a:grpSpLocks noChangeAspect="true"/>
          </p:cNvGrpSpPr>
          <p:nvPr/>
        </p:nvGrpSpPr>
        <p:grpSpPr>
          <a:xfrm rot="1977585">
            <a:off x="3269116" y="9426276"/>
            <a:ext cx="498419" cy="262574"/>
            <a:chOff x="0" y="0"/>
            <a:chExt cx="1610360" cy="848360"/>
          </a:xfrm>
        </p:grpSpPr>
        <p:sp>
          <p:nvSpPr>
            <p:cNvPr name="Freeform 25" id="25"/>
            <p:cNvSpPr/>
            <p:nvPr/>
          </p:nvSpPr>
          <p:spPr>
            <a:xfrm flipH="false" flipV="false" rot="0">
              <a:off x="-31750" y="0"/>
              <a:ext cx="1675130" cy="880110"/>
            </a:xfrm>
            <a:custGeom>
              <a:avLst/>
              <a:gdLst/>
              <a:ahLst/>
              <a:cxnLst/>
              <a:rect r="r" b="b" t="t" l="l"/>
              <a:pathLst>
                <a:path h="880110" w="1675130">
                  <a:moveTo>
                    <a:pt x="266700" y="848360"/>
                  </a:moveTo>
                  <a:cubicBezTo>
                    <a:pt x="236220" y="848360"/>
                    <a:pt x="205740" y="842010"/>
                    <a:pt x="175260" y="829310"/>
                  </a:cubicBezTo>
                  <a:cubicBezTo>
                    <a:pt x="55880" y="778510"/>
                    <a:pt x="0" y="641350"/>
                    <a:pt x="50800" y="521970"/>
                  </a:cubicBezTo>
                  <a:cubicBezTo>
                    <a:pt x="184150" y="204470"/>
                    <a:pt x="492760" y="0"/>
                    <a:pt x="836930" y="0"/>
                  </a:cubicBezTo>
                  <a:cubicBezTo>
                    <a:pt x="1181100" y="0"/>
                    <a:pt x="1489710" y="204470"/>
                    <a:pt x="1624330" y="521970"/>
                  </a:cubicBezTo>
                  <a:cubicBezTo>
                    <a:pt x="1675130" y="641350"/>
                    <a:pt x="1619250" y="779780"/>
                    <a:pt x="1499870" y="829310"/>
                  </a:cubicBezTo>
                  <a:cubicBezTo>
                    <a:pt x="1380490" y="880110"/>
                    <a:pt x="1242060" y="824230"/>
                    <a:pt x="1192530" y="704850"/>
                  </a:cubicBezTo>
                  <a:cubicBezTo>
                    <a:pt x="1131570" y="562610"/>
                    <a:pt x="991870" y="469900"/>
                    <a:pt x="836930" y="469900"/>
                  </a:cubicBezTo>
                  <a:cubicBezTo>
                    <a:pt x="681990" y="469900"/>
                    <a:pt x="543560" y="562610"/>
                    <a:pt x="482600" y="704850"/>
                  </a:cubicBezTo>
                  <a:cubicBezTo>
                    <a:pt x="445770" y="793750"/>
                    <a:pt x="358140" y="848360"/>
                    <a:pt x="266700" y="848360"/>
                  </a:cubicBezTo>
                  <a:close/>
                </a:path>
              </a:pathLst>
            </a:custGeom>
            <a:solidFill>
              <a:srgbClr val="F2BC2A"/>
            </a:solidFill>
          </p:spPr>
        </p:sp>
      </p:grpSp>
      <p:grpSp>
        <p:nvGrpSpPr>
          <p:cNvPr name="Group 26" id="26"/>
          <p:cNvGrpSpPr/>
          <p:nvPr/>
        </p:nvGrpSpPr>
        <p:grpSpPr>
          <a:xfrm rot="0">
            <a:off x="2030890" y="9258300"/>
            <a:ext cx="229651" cy="229651"/>
            <a:chOff x="0" y="0"/>
            <a:chExt cx="6350000" cy="6350000"/>
          </a:xfrm>
        </p:grpSpPr>
        <p:sp>
          <p:nvSpPr>
            <p:cNvPr name="Freeform 27" id="27"/>
            <p:cNvSpPr/>
            <p:nvPr/>
          </p:nvSpPr>
          <p:spPr>
            <a:xfrm flipH="false" flipV="false" rot="0">
              <a:off x="0" y="0"/>
              <a:ext cx="6350000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1AB5DB"/>
            </a:solidFill>
          </p:spPr>
        </p:sp>
      </p:grpSp>
      <p:sp>
        <p:nvSpPr>
          <p:cNvPr name="Freeform 28" id="28"/>
          <p:cNvSpPr/>
          <p:nvPr/>
        </p:nvSpPr>
        <p:spPr>
          <a:xfrm flipH="false" flipV="false" rot="0">
            <a:off x="1857760" y="6167686"/>
            <a:ext cx="464062" cy="471782"/>
          </a:xfrm>
          <a:custGeom>
            <a:avLst/>
            <a:gdLst/>
            <a:ahLst/>
            <a:cxnLst/>
            <a:rect r="r" b="b" t="t" l="l"/>
            <a:pathLst>
              <a:path h="471782" w="464062">
                <a:moveTo>
                  <a:pt x="0" y="0"/>
                </a:moveTo>
                <a:lnTo>
                  <a:pt x="464062" y="0"/>
                </a:lnTo>
                <a:lnTo>
                  <a:pt x="464062" y="471782"/>
                </a:lnTo>
                <a:lnTo>
                  <a:pt x="0" y="471782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29" id="29"/>
          <p:cNvGrpSpPr>
            <a:grpSpLocks noChangeAspect="true"/>
          </p:cNvGrpSpPr>
          <p:nvPr/>
        </p:nvGrpSpPr>
        <p:grpSpPr>
          <a:xfrm rot="-874149">
            <a:off x="1053712" y="5439604"/>
            <a:ext cx="498419" cy="262574"/>
            <a:chOff x="0" y="0"/>
            <a:chExt cx="1610360" cy="848360"/>
          </a:xfrm>
        </p:grpSpPr>
        <p:sp>
          <p:nvSpPr>
            <p:cNvPr name="Freeform 30" id="30"/>
            <p:cNvSpPr/>
            <p:nvPr/>
          </p:nvSpPr>
          <p:spPr>
            <a:xfrm flipH="false" flipV="false" rot="0">
              <a:off x="-31750" y="0"/>
              <a:ext cx="1675130" cy="880110"/>
            </a:xfrm>
            <a:custGeom>
              <a:avLst/>
              <a:gdLst/>
              <a:ahLst/>
              <a:cxnLst/>
              <a:rect r="r" b="b" t="t" l="l"/>
              <a:pathLst>
                <a:path h="880110" w="1675130">
                  <a:moveTo>
                    <a:pt x="266700" y="848360"/>
                  </a:moveTo>
                  <a:cubicBezTo>
                    <a:pt x="236220" y="848360"/>
                    <a:pt x="205740" y="842010"/>
                    <a:pt x="175260" y="829310"/>
                  </a:cubicBezTo>
                  <a:cubicBezTo>
                    <a:pt x="55880" y="778510"/>
                    <a:pt x="0" y="641350"/>
                    <a:pt x="50800" y="521970"/>
                  </a:cubicBezTo>
                  <a:cubicBezTo>
                    <a:pt x="184150" y="204470"/>
                    <a:pt x="492760" y="0"/>
                    <a:pt x="836930" y="0"/>
                  </a:cubicBezTo>
                  <a:cubicBezTo>
                    <a:pt x="1181100" y="0"/>
                    <a:pt x="1489710" y="204470"/>
                    <a:pt x="1624330" y="521970"/>
                  </a:cubicBezTo>
                  <a:cubicBezTo>
                    <a:pt x="1675130" y="641350"/>
                    <a:pt x="1619250" y="779780"/>
                    <a:pt x="1499870" y="829310"/>
                  </a:cubicBezTo>
                  <a:cubicBezTo>
                    <a:pt x="1380490" y="880110"/>
                    <a:pt x="1242060" y="824230"/>
                    <a:pt x="1192530" y="704850"/>
                  </a:cubicBezTo>
                  <a:cubicBezTo>
                    <a:pt x="1131570" y="562610"/>
                    <a:pt x="991870" y="469900"/>
                    <a:pt x="836930" y="469900"/>
                  </a:cubicBezTo>
                  <a:cubicBezTo>
                    <a:pt x="681990" y="469900"/>
                    <a:pt x="543560" y="562610"/>
                    <a:pt x="482600" y="704850"/>
                  </a:cubicBezTo>
                  <a:cubicBezTo>
                    <a:pt x="445770" y="793750"/>
                    <a:pt x="358140" y="848360"/>
                    <a:pt x="266700" y="848360"/>
                  </a:cubicBezTo>
                  <a:close/>
                </a:path>
              </a:pathLst>
            </a:custGeom>
            <a:solidFill>
              <a:srgbClr val="F2BC2A"/>
            </a:solidFill>
          </p:spPr>
        </p:sp>
      </p:grpSp>
      <p:sp>
        <p:nvSpPr>
          <p:cNvPr name="Freeform 31" id="31"/>
          <p:cNvSpPr/>
          <p:nvPr/>
        </p:nvSpPr>
        <p:spPr>
          <a:xfrm flipH="false" flipV="false" rot="0">
            <a:off x="3850273" y="792809"/>
            <a:ext cx="464062" cy="471782"/>
          </a:xfrm>
          <a:custGeom>
            <a:avLst/>
            <a:gdLst/>
            <a:ahLst/>
            <a:cxnLst/>
            <a:rect r="r" b="b" t="t" l="l"/>
            <a:pathLst>
              <a:path h="471782" w="464062">
                <a:moveTo>
                  <a:pt x="0" y="0"/>
                </a:moveTo>
                <a:lnTo>
                  <a:pt x="464061" y="0"/>
                </a:lnTo>
                <a:lnTo>
                  <a:pt x="464061" y="471782"/>
                </a:lnTo>
                <a:lnTo>
                  <a:pt x="0" y="471782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32" id="32"/>
          <p:cNvGrpSpPr/>
          <p:nvPr/>
        </p:nvGrpSpPr>
        <p:grpSpPr>
          <a:xfrm rot="-2074858">
            <a:off x="15366099" y="2674126"/>
            <a:ext cx="229651" cy="229651"/>
            <a:chOff x="0" y="0"/>
            <a:chExt cx="6350000" cy="6350000"/>
          </a:xfrm>
        </p:grpSpPr>
        <p:sp>
          <p:nvSpPr>
            <p:cNvPr name="Freeform 33" id="33"/>
            <p:cNvSpPr/>
            <p:nvPr/>
          </p:nvSpPr>
          <p:spPr>
            <a:xfrm flipH="false" flipV="false" rot="0">
              <a:off x="0" y="0"/>
              <a:ext cx="6350000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1AB5DB"/>
            </a:solidFill>
          </p:spPr>
        </p:sp>
      </p:grpSp>
      <p:sp>
        <p:nvSpPr>
          <p:cNvPr name="Freeform 34" id="34"/>
          <p:cNvSpPr/>
          <p:nvPr/>
        </p:nvSpPr>
        <p:spPr>
          <a:xfrm flipH="false" flipV="false" rot="-2074858">
            <a:off x="14586618" y="839557"/>
            <a:ext cx="238202" cy="236037"/>
          </a:xfrm>
          <a:custGeom>
            <a:avLst/>
            <a:gdLst/>
            <a:ahLst/>
            <a:cxnLst/>
            <a:rect r="r" b="b" t="t" l="l"/>
            <a:pathLst>
              <a:path h="236037" w="238202">
                <a:moveTo>
                  <a:pt x="0" y="0"/>
                </a:moveTo>
                <a:lnTo>
                  <a:pt x="238203" y="0"/>
                </a:lnTo>
                <a:lnTo>
                  <a:pt x="238203" y="236037"/>
                </a:lnTo>
                <a:lnTo>
                  <a:pt x="0" y="236037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5" id="35"/>
          <p:cNvSpPr/>
          <p:nvPr/>
        </p:nvSpPr>
        <p:spPr>
          <a:xfrm flipH="false" flipV="false" rot="-2846654">
            <a:off x="17042444" y="5898826"/>
            <a:ext cx="433712" cy="411632"/>
          </a:xfrm>
          <a:custGeom>
            <a:avLst/>
            <a:gdLst/>
            <a:ahLst/>
            <a:cxnLst/>
            <a:rect r="r" b="b" t="t" l="l"/>
            <a:pathLst>
              <a:path h="411632" w="433712">
                <a:moveTo>
                  <a:pt x="0" y="0"/>
                </a:moveTo>
                <a:lnTo>
                  <a:pt x="433712" y="0"/>
                </a:lnTo>
                <a:lnTo>
                  <a:pt x="433712" y="411632"/>
                </a:lnTo>
                <a:lnTo>
                  <a:pt x="0" y="411632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6" id="36"/>
          <p:cNvSpPr/>
          <p:nvPr/>
        </p:nvSpPr>
        <p:spPr>
          <a:xfrm flipH="false" flipV="false" rot="-2074858">
            <a:off x="17279532" y="4129890"/>
            <a:ext cx="464062" cy="471782"/>
          </a:xfrm>
          <a:custGeom>
            <a:avLst/>
            <a:gdLst/>
            <a:ahLst/>
            <a:cxnLst/>
            <a:rect r="r" b="b" t="t" l="l"/>
            <a:pathLst>
              <a:path h="471782" w="464062">
                <a:moveTo>
                  <a:pt x="0" y="0"/>
                </a:moveTo>
                <a:lnTo>
                  <a:pt x="464062" y="0"/>
                </a:lnTo>
                <a:lnTo>
                  <a:pt x="464062" y="471781"/>
                </a:lnTo>
                <a:lnTo>
                  <a:pt x="0" y="471781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37" id="37"/>
          <p:cNvGrpSpPr>
            <a:grpSpLocks noChangeAspect="true"/>
          </p:cNvGrpSpPr>
          <p:nvPr/>
        </p:nvGrpSpPr>
        <p:grpSpPr>
          <a:xfrm rot="-2949008">
            <a:off x="15866380" y="4469518"/>
            <a:ext cx="498419" cy="262574"/>
            <a:chOff x="0" y="0"/>
            <a:chExt cx="1610360" cy="848360"/>
          </a:xfrm>
        </p:grpSpPr>
        <p:sp>
          <p:nvSpPr>
            <p:cNvPr name="Freeform 38" id="38"/>
            <p:cNvSpPr/>
            <p:nvPr/>
          </p:nvSpPr>
          <p:spPr>
            <a:xfrm flipH="false" flipV="false" rot="0">
              <a:off x="-31750" y="0"/>
              <a:ext cx="1675130" cy="880110"/>
            </a:xfrm>
            <a:custGeom>
              <a:avLst/>
              <a:gdLst/>
              <a:ahLst/>
              <a:cxnLst/>
              <a:rect r="r" b="b" t="t" l="l"/>
              <a:pathLst>
                <a:path h="880110" w="1675130">
                  <a:moveTo>
                    <a:pt x="266700" y="848360"/>
                  </a:moveTo>
                  <a:cubicBezTo>
                    <a:pt x="236220" y="848360"/>
                    <a:pt x="205740" y="842010"/>
                    <a:pt x="175260" y="829310"/>
                  </a:cubicBezTo>
                  <a:cubicBezTo>
                    <a:pt x="55880" y="778510"/>
                    <a:pt x="0" y="641350"/>
                    <a:pt x="50800" y="521970"/>
                  </a:cubicBezTo>
                  <a:cubicBezTo>
                    <a:pt x="184150" y="204470"/>
                    <a:pt x="492760" y="0"/>
                    <a:pt x="836930" y="0"/>
                  </a:cubicBezTo>
                  <a:cubicBezTo>
                    <a:pt x="1181100" y="0"/>
                    <a:pt x="1489710" y="204470"/>
                    <a:pt x="1624330" y="521970"/>
                  </a:cubicBezTo>
                  <a:cubicBezTo>
                    <a:pt x="1675130" y="641350"/>
                    <a:pt x="1619250" y="779780"/>
                    <a:pt x="1499870" y="829310"/>
                  </a:cubicBezTo>
                  <a:cubicBezTo>
                    <a:pt x="1380490" y="880110"/>
                    <a:pt x="1242060" y="824230"/>
                    <a:pt x="1192530" y="704850"/>
                  </a:cubicBezTo>
                  <a:cubicBezTo>
                    <a:pt x="1131570" y="562610"/>
                    <a:pt x="991870" y="469900"/>
                    <a:pt x="836930" y="469900"/>
                  </a:cubicBezTo>
                  <a:cubicBezTo>
                    <a:pt x="681990" y="469900"/>
                    <a:pt x="543560" y="562610"/>
                    <a:pt x="482600" y="704850"/>
                  </a:cubicBezTo>
                  <a:cubicBezTo>
                    <a:pt x="445770" y="793750"/>
                    <a:pt x="358140" y="848360"/>
                    <a:pt x="266700" y="848360"/>
                  </a:cubicBezTo>
                  <a:close/>
                </a:path>
              </a:pathLst>
            </a:custGeom>
            <a:solidFill>
              <a:srgbClr val="F2BC2A"/>
            </a:solidFill>
          </p:spPr>
        </p:sp>
      </p:grpSp>
      <p:grpSp>
        <p:nvGrpSpPr>
          <p:cNvPr name="Group 39" id="39"/>
          <p:cNvGrpSpPr>
            <a:grpSpLocks noChangeAspect="true"/>
          </p:cNvGrpSpPr>
          <p:nvPr/>
        </p:nvGrpSpPr>
        <p:grpSpPr>
          <a:xfrm rot="-2949008">
            <a:off x="14359241" y="9446041"/>
            <a:ext cx="498419" cy="262574"/>
            <a:chOff x="0" y="0"/>
            <a:chExt cx="1610360" cy="848360"/>
          </a:xfrm>
        </p:grpSpPr>
        <p:sp>
          <p:nvSpPr>
            <p:cNvPr name="Freeform 40" id="40"/>
            <p:cNvSpPr/>
            <p:nvPr/>
          </p:nvSpPr>
          <p:spPr>
            <a:xfrm flipH="false" flipV="false" rot="0">
              <a:off x="-31750" y="0"/>
              <a:ext cx="1675130" cy="880110"/>
            </a:xfrm>
            <a:custGeom>
              <a:avLst/>
              <a:gdLst/>
              <a:ahLst/>
              <a:cxnLst/>
              <a:rect r="r" b="b" t="t" l="l"/>
              <a:pathLst>
                <a:path h="880110" w="1675130">
                  <a:moveTo>
                    <a:pt x="266700" y="848360"/>
                  </a:moveTo>
                  <a:cubicBezTo>
                    <a:pt x="236220" y="848360"/>
                    <a:pt x="205740" y="842010"/>
                    <a:pt x="175260" y="829310"/>
                  </a:cubicBezTo>
                  <a:cubicBezTo>
                    <a:pt x="55880" y="778510"/>
                    <a:pt x="0" y="641350"/>
                    <a:pt x="50800" y="521970"/>
                  </a:cubicBezTo>
                  <a:cubicBezTo>
                    <a:pt x="184150" y="204470"/>
                    <a:pt x="492760" y="0"/>
                    <a:pt x="836930" y="0"/>
                  </a:cubicBezTo>
                  <a:cubicBezTo>
                    <a:pt x="1181100" y="0"/>
                    <a:pt x="1489710" y="204470"/>
                    <a:pt x="1624330" y="521970"/>
                  </a:cubicBezTo>
                  <a:cubicBezTo>
                    <a:pt x="1675130" y="641350"/>
                    <a:pt x="1619250" y="779780"/>
                    <a:pt x="1499870" y="829310"/>
                  </a:cubicBezTo>
                  <a:cubicBezTo>
                    <a:pt x="1380490" y="880110"/>
                    <a:pt x="1242060" y="824230"/>
                    <a:pt x="1192530" y="704850"/>
                  </a:cubicBezTo>
                  <a:cubicBezTo>
                    <a:pt x="1131570" y="562610"/>
                    <a:pt x="991870" y="469900"/>
                    <a:pt x="836930" y="469900"/>
                  </a:cubicBezTo>
                  <a:cubicBezTo>
                    <a:pt x="681990" y="469900"/>
                    <a:pt x="543560" y="562610"/>
                    <a:pt x="482600" y="704850"/>
                  </a:cubicBezTo>
                  <a:cubicBezTo>
                    <a:pt x="445770" y="793750"/>
                    <a:pt x="358140" y="848360"/>
                    <a:pt x="266700" y="848360"/>
                  </a:cubicBezTo>
                  <a:close/>
                </a:path>
              </a:pathLst>
            </a:custGeom>
            <a:solidFill>
              <a:srgbClr val="F2BC2A"/>
            </a:solidFill>
          </p:spPr>
        </p:sp>
      </p:grpSp>
      <p:grpSp>
        <p:nvGrpSpPr>
          <p:cNvPr name="Group 41" id="41"/>
          <p:cNvGrpSpPr/>
          <p:nvPr/>
        </p:nvGrpSpPr>
        <p:grpSpPr>
          <a:xfrm rot="0">
            <a:off x="15738452" y="6288751"/>
            <a:ext cx="229651" cy="229651"/>
            <a:chOff x="0" y="0"/>
            <a:chExt cx="6350000" cy="6350000"/>
          </a:xfrm>
        </p:grpSpPr>
        <p:sp>
          <p:nvSpPr>
            <p:cNvPr name="Freeform 42" id="42"/>
            <p:cNvSpPr/>
            <p:nvPr/>
          </p:nvSpPr>
          <p:spPr>
            <a:xfrm flipH="false" flipV="false" rot="0">
              <a:off x="0" y="0"/>
              <a:ext cx="6350000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1AB5DB"/>
            </a:solidFill>
          </p:spPr>
        </p:sp>
      </p:grp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5400000">
            <a:off x="4000500" y="-4000500"/>
            <a:ext cx="10287000" cy="18288000"/>
          </a:xfrm>
          <a:custGeom>
            <a:avLst/>
            <a:gdLst/>
            <a:ahLst/>
            <a:cxnLst/>
            <a:rect r="r" b="b" t="t" l="l"/>
            <a:pathLst>
              <a:path h="18288000" w="10287000">
                <a:moveTo>
                  <a:pt x="0" y="18288000"/>
                </a:moveTo>
                <a:lnTo>
                  <a:pt x="0" y="0"/>
                </a:lnTo>
                <a:lnTo>
                  <a:pt x="10287000" y="0"/>
                </a:lnTo>
                <a:lnTo>
                  <a:pt x="10287000" y="18288000"/>
                </a:lnTo>
                <a:lnTo>
                  <a:pt x="0" y="18288000"/>
                </a:lnTo>
                <a:close/>
              </a:path>
            </a:pathLst>
          </a:custGeom>
          <a:blipFill>
            <a:blip r:embed="rId2"/>
            <a:stretch>
              <a:fillRect l="-9222" t="0" r="-9222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-899186" y="-563673"/>
            <a:ext cx="1425183" cy="11403846"/>
            <a:chOff x="0" y="0"/>
            <a:chExt cx="356429" cy="2852028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356429" cy="2852028"/>
            </a:xfrm>
            <a:custGeom>
              <a:avLst/>
              <a:gdLst/>
              <a:ahLst/>
              <a:cxnLst/>
              <a:rect r="r" b="b" t="t" l="l"/>
              <a:pathLst>
                <a:path h="2852028" w="356429">
                  <a:moveTo>
                    <a:pt x="0" y="0"/>
                  </a:moveTo>
                  <a:lnTo>
                    <a:pt x="356429" y="0"/>
                  </a:lnTo>
                  <a:lnTo>
                    <a:pt x="356429" y="2852028"/>
                  </a:lnTo>
                  <a:lnTo>
                    <a:pt x="0" y="2852028"/>
                  </a:lnTo>
                  <a:close/>
                </a:path>
              </a:pathLst>
            </a:custGeom>
            <a:solidFill>
              <a:srgbClr val="00AD9C"/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0" y="-57150"/>
              <a:ext cx="356429" cy="2909178"/>
            </a:xfrm>
            <a:prstGeom prst="rect">
              <a:avLst/>
            </a:prstGeom>
          </p:spPr>
          <p:txBody>
            <a:bodyPr anchor="ctr" rtlCol="false" tIns="53498" lIns="53498" bIns="53498" rIns="53498"/>
            <a:lstStyle/>
            <a:p>
              <a:pPr algn="ctr">
                <a:lnSpc>
                  <a:spcPts val="2801"/>
                </a:lnSpc>
              </a:pPr>
            </a:p>
          </p:txBody>
        </p:sp>
      </p:grpSp>
      <p:grpSp>
        <p:nvGrpSpPr>
          <p:cNvPr name="Group 6" id="6"/>
          <p:cNvGrpSpPr/>
          <p:nvPr/>
        </p:nvGrpSpPr>
        <p:grpSpPr>
          <a:xfrm rot="0">
            <a:off x="17762003" y="-563673"/>
            <a:ext cx="1425183" cy="11403846"/>
            <a:chOff x="0" y="0"/>
            <a:chExt cx="356429" cy="2852028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356429" cy="2852028"/>
            </a:xfrm>
            <a:custGeom>
              <a:avLst/>
              <a:gdLst/>
              <a:ahLst/>
              <a:cxnLst/>
              <a:rect r="r" b="b" t="t" l="l"/>
              <a:pathLst>
                <a:path h="2852028" w="356429">
                  <a:moveTo>
                    <a:pt x="0" y="0"/>
                  </a:moveTo>
                  <a:lnTo>
                    <a:pt x="356429" y="0"/>
                  </a:lnTo>
                  <a:lnTo>
                    <a:pt x="356429" y="2852028"/>
                  </a:lnTo>
                  <a:lnTo>
                    <a:pt x="0" y="2852028"/>
                  </a:lnTo>
                  <a:close/>
                </a:path>
              </a:pathLst>
            </a:custGeom>
            <a:solidFill>
              <a:srgbClr val="00AD9C"/>
            </a:solidFill>
          </p:spPr>
        </p:sp>
        <p:sp>
          <p:nvSpPr>
            <p:cNvPr name="TextBox 8" id="8"/>
            <p:cNvSpPr txBox="true"/>
            <p:nvPr/>
          </p:nvSpPr>
          <p:spPr>
            <a:xfrm>
              <a:off x="0" y="-57150"/>
              <a:ext cx="356429" cy="2909178"/>
            </a:xfrm>
            <a:prstGeom prst="rect">
              <a:avLst/>
            </a:prstGeom>
          </p:spPr>
          <p:txBody>
            <a:bodyPr anchor="ctr" rtlCol="false" tIns="53498" lIns="53498" bIns="53498" rIns="53498"/>
            <a:lstStyle/>
            <a:p>
              <a:pPr algn="ctr">
                <a:lnSpc>
                  <a:spcPts val="2801"/>
                </a:lnSpc>
              </a:pPr>
            </a:p>
          </p:txBody>
        </p:sp>
      </p:grpSp>
      <p:sp>
        <p:nvSpPr>
          <p:cNvPr name="Freeform 9" id="9"/>
          <p:cNvSpPr/>
          <p:nvPr/>
        </p:nvSpPr>
        <p:spPr>
          <a:xfrm flipH="false" flipV="false" rot="0">
            <a:off x="437424" y="565319"/>
            <a:ext cx="17324579" cy="9156361"/>
          </a:xfrm>
          <a:custGeom>
            <a:avLst/>
            <a:gdLst/>
            <a:ahLst/>
            <a:cxnLst/>
            <a:rect r="r" b="b" t="t" l="l"/>
            <a:pathLst>
              <a:path h="9156361" w="17324579">
                <a:moveTo>
                  <a:pt x="0" y="0"/>
                </a:moveTo>
                <a:lnTo>
                  <a:pt x="17324579" y="0"/>
                </a:lnTo>
                <a:lnTo>
                  <a:pt x="17324579" y="9156362"/>
                </a:lnTo>
                <a:lnTo>
                  <a:pt x="0" y="915636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-6171" r="0" b="-6171"/>
            </a:stretch>
          </a:blipFill>
        </p:spPr>
      </p:sp>
      <p:grpSp>
        <p:nvGrpSpPr>
          <p:cNvPr name="Group 10" id="10"/>
          <p:cNvGrpSpPr/>
          <p:nvPr/>
        </p:nvGrpSpPr>
        <p:grpSpPr>
          <a:xfrm rot="5400000">
            <a:off x="8701644" y="-9748102"/>
            <a:ext cx="1425183" cy="19201660"/>
            <a:chOff x="0" y="0"/>
            <a:chExt cx="356429" cy="4802210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356429" cy="4802210"/>
            </a:xfrm>
            <a:custGeom>
              <a:avLst/>
              <a:gdLst/>
              <a:ahLst/>
              <a:cxnLst/>
              <a:rect r="r" b="b" t="t" l="l"/>
              <a:pathLst>
                <a:path h="4802210" w="356429">
                  <a:moveTo>
                    <a:pt x="0" y="0"/>
                  </a:moveTo>
                  <a:lnTo>
                    <a:pt x="356429" y="0"/>
                  </a:lnTo>
                  <a:lnTo>
                    <a:pt x="356429" y="4802210"/>
                  </a:lnTo>
                  <a:lnTo>
                    <a:pt x="0" y="4802210"/>
                  </a:lnTo>
                  <a:close/>
                </a:path>
              </a:pathLst>
            </a:custGeom>
            <a:solidFill>
              <a:srgbClr val="00AD9C"/>
            </a:solidFill>
          </p:spPr>
        </p:sp>
        <p:sp>
          <p:nvSpPr>
            <p:cNvPr name="TextBox 12" id="12"/>
            <p:cNvSpPr txBox="true"/>
            <p:nvPr/>
          </p:nvSpPr>
          <p:spPr>
            <a:xfrm>
              <a:off x="0" y="-57150"/>
              <a:ext cx="356429" cy="4859360"/>
            </a:xfrm>
            <a:prstGeom prst="rect">
              <a:avLst/>
            </a:prstGeom>
          </p:spPr>
          <p:txBody>
            <a:bodyPr anchor="ctr" rtlCol="false" tIns="53498" lIns="53498" bIns="53498" rIns="53498"/>
            <a:lstStyle/>
            <a:p>
              <a:pPr algn="ctr">
                <a:lnSpc>
                  <a:spcPts val="2801"/>
                </a:lnSpc>
              </a:pPr>
            </a:p>
          </p:txBody>
        </p:sp>
      </p:grpSp>
      <p:grpSp>
        <p:nvGrpSpPr>
          <p:cNvPr name="Group 13" id="13"/>
          <p:cNvGrpSpPr/>
          <p:nvPr/>
        </p:nvGrpSpPr>
        <p:grpSpPr>
          <a:xfrm rot="5400000">
            <a:off x="8593028" y="833442"/>
            <a:ext cx="1425183" cy="19201660"/>
            <a:chOff x="0" y="0"/>
            <a:chExt cx="356429" cy="4802210"/>
          </a:xfrm>
        </p:grpSpPr>
        <p:sp>
          <p:nvSpPr>
            <p:cNvPr name="Freeform 14" id="14"/>
            <p:cNvSpPr/>
            <p:nvPr/>
          </p:nvSpPr>
          <p:spPr>
            <a:xfrm flipH="false" flipV="false" rot="0">
              <a:off x="0" y="0"/>
              <a:ext cx="356429" cy="4802210"/>
            </a:xfrm>
            <a:custGeom>
              <a:avLst/>
              <a:gdLst/>
              <a:ahLst/>
              <a:cxnLst/>
              <a:rect r="r" b="b" t="t" l="l"/>
              <a:pathLst>
                <a:path h="4802210" w="356429">
                  <a:moveTo>
                    <a:pt x="0" y="0"/>
                  </a:moveTo>
                  <a:lnTo>
                    <a:pt x="356429" y="0"/>
                  </a:lnTo>
                  <a:lnTo>
                    <a:pt x="356429" y="4802210"/>
                  </a:lnTo>
                  <a:lnTo>
                    <a:pt x="0" y="4802210"/>
                  </a:lnTo>
                  <a:close/>
                </a:path>
              </a:pathLst>
            </a:custGeom>
            <a:solidFill>
              <a:srgbClr val="00AD9C"/>
            </a:solidFill>
          </p:spPr>
        </p:sp>
        <p:sp>
          <p:nvSpPr>
            <p:cNvPr name="TextBox 15" id="15"/>
            <p:cNvSpPr txBox="true"/>
            <p:nvPr/>
          </p:nvSpPr>
          <p:spPr>
            <a:xfrm>
              <a:off x="0" y="-57150"/>
              <a:ext cx="356429" cy="4859360"/>
            </a:xfrm>
            <a:prstGeom prst="rect">
              <a:avLst/>
            </a:prstGeom>
          </p:spPr>
          <p:txBody>
            <a:bodyPr anchor="ctr" rtlCol="false" tIns="53498" lIns="53498" bIns="53498" rIns="53498"/>
            <a:lstStyle/>
            <a:p>
              <a:pPr algn="ctr">
                <a:lnSpc>
                  <a:spcPts val="2801"/>
                </a:lnSpc>
              </a:pPr>
            </a:p>
          </p:txBody>
        </p:sp>
      </p:grpSp>
      <p:sp>
        <p:nvSpPr>
          <p:cNvPr name="Freeform 16" id="16"/>
          <p:cNvSpPr/>
          <p:nvPr/>
        </p:nvSpPr>
        <p:spPr>
          <a:xfrm flipH="false" flipV="false" rot="542064">
            <a:off x="-87442" y="-297020"/>
            <a:ext cx="2436139" cy="2838721"/>
          </a:xfrm>
          <a:custGeom>
            <a:avLst/>
            <a:gdLst/>
            <a:ahLst/>
            <a:cxnLst/>
            <a:rect r="r" b="b" t="t" l="l"/>
            <a:pathLst>
              <a:path h="2838721" w="2436139">
                <a:moveTo>
                  <a:pt x="0" y="0"/>
                </a:moveTo>
                <a:lnTo>
                  <a:pt x="2436138" y="0"/>
                </a:lnTo>
                <a:lnTo>
                  <a:pt x="2436138" y="2838722"/>
                </a:lnTo>
                <a:lnTo>
                  <a:pt x="0" y="283872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7" id="17"/>
          <p:cNvSpPr/>
          <p:nvPr/>
        </p:nvSpPr>
        <p:spPr>
          <a:xfrm flipH="false" flipV="true" rot="-10325232">
            <a:off x="-571383" y="8235451"/>
            <a:ext cx="2736104" cy="2736104"/>
          </a:xfrm>
          <a:custGeom>
            <a:avLst/>
            <a:gdLst/>
            <a:ahLst/>
            <a:cxnLst/>
            <a:rect r="r" b="b" t="t" l="l"/>
            <a:pathLst>
              <a:path h="2736104" w="2736104">
                <a:moveTo>
                  <a:pt x="0" y="2736104"/>
                </a:moveTo>
                <a:lnTo>
                  <a:pt x="2736104" y="2736104"/>
                </a:lnTo>
                <a:lnTo>
                  <a:pt x="2736104" y="0"/>
                </a:lnTo>
                <a:lnTo>
                  <a:pt x="0" y="0"/>
                </a:lnTo>
                <a:lnTo>
                  <a:pt x="0" y="2736104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8" id="18"/>
          <p:cNvSpPr/>
          <p:nvPr/>
        </p:nvSpPr>
        <p:spPr>
          <a:xfrm flipH="false" flipV="false" rot="0">
            <a:off x="15968103" y="8046502"/>
            <a:ext cx="2717478" cy="2653247"/>
          </a:xfrm>
          <a:custGeom>
            <a:avLst/>
            <a:gdLst/>
            <a:ahLst/>
            <a:cxnLst/>
            <a:rect r="r" b="b" t="t" l="l"/>
            <a:pathLst>
              <a:path h="2653247" w="2717478">
                <a:moveTo>
                  <a:pt x="0" y="0"/>
                </a:moveTo>
                <a:lnTo>
                  <a:pt x="2717478" y="0"/>
                </a:lnTo>
                <a:lnTo>
                  <a:pt x="2717478" y="2653247"/>
                </a:lnTo>
                <a:lnTo>
                  <a:pt x="0" y="265324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9" id="19"/>
          <p:cNvSpPr/>
          <p:nvPr/>
        </p:nvSpPr>
        <p:spPr>
          <a:xfrm flipH="false" flipV="false" rot="-734777">
            <a:off x="16405042" y="-6677"/>
            <a:ext cx="1637282" cy="2904855"/>
          </a:xfrm>
          <a:custGeom>
            <a:avLst/>
            <a:gdLst/>
            <a:ahLst/>
            <a:cxnLst/>
            <a:rect r="r" b="b" t="t" l="l"/>
            <a:pathLst>
              <a:path h="2904855" w="1637282">
                <a:moveTo>
                  <a:pt x="0" y="0"/>
                </a:moveTo>
                <a:lnTo>
                  <a:pt x="1637282" y="0"/>
                </a:lnTo>
                <a:lnTo>
                  <a:pt x="1637282" y="2904855"/>
                </a:lnTo>
                <a:lnTo>
                  <a:pt x="0" y="290485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20" id="20"/>
          <p:cNvGrpSpPr/>
          <p:nvPr/>
        </p:nvGrpSpPr>
        <p:grpSpPr>
          <a:xfrm rot="0">
            <a:off x="1860140" y="4039872"/>
            <a:ext cx="229651" cy="229651"/>
            <a:chOff x="0" y="0"/>
            <a:chExt cx="6350000" cy="6350000"/>
          </a:xfrm>
        </p:grpSpPr>
        <p:sp>
          <p:nvSpPr>
            <p:cNvPr name="Freeform 21" id="21"/>
            <p:cNvSpPr/>
            <p:nvPr/>
          </p:nvSpPr>
          <p:spPr>
            <a:xfrm flipH="false" flipV="false" rot="0">
              <a:off x="0" y="0"/>
              <a:ext cx="6350000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1AB5DB"/>
            </a:solidFill>
          </p:spPr>
        </p:sp>
      </p:grpSp>
      <p:sp>
        <p:nvSpPr>
          <p:cNvPr name="Freeform 22" id="22"/>
          <p:cNvSpPr/>
          <p:nvPr/>
        </p:nvSpPr>
        <p:spPr>
          <a:xfrm flipH="false" flipV="false" rot="0">
            <a:off x="558467" y="4269523"/>
            <a:ext cx="238202" cy="236037"/>
          </a:xfrm>
          <a:custGeom>
            <a:avLst/>
            <a:gdLst/>
            <a:ahLst/>
            <a:cxnLst/>
            <a:rect r="r" b="b" t="t" l="l"/>
            <a:pathLst>
              <a:path h="236037" w="238202">
                <a:moveTo>
                  <a:pt x="0" y="0"/>
                </a:moveTo>
                <a:lnTo>
                  <a:pt x="238202" y="0"/>
                </a:lnTo>
                <a:lnTo>
                  <a:pt x="238202" y="236037"/>
                </a:lnTo>
                <a:lnTo>
                  <a:pt x="0" y="236037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3" id="23"/>
          <p:cNvSpPr/>
          <p:nvPr/>
        </p:nvSpPr>
        <p:spPr>
          <a:xfrm flipH="false" flipV="false" rot="-771795">
            <a:off x="717946" y="7310183"/>
            <a:ext cx="433712" cy="411632"/>
          </a:xfrm>
          <a:custGeom>
            <a:avLst/>
            <a:gdLst/>
            <a:ahLst/>
            <a:cxnLst/>
            <a:rect r="r" b="b" t="t" l="l"/>
            <a:pathLst>
              <a:path h="411632" w="433712">
                <a:moveTo>
                  <a:pt x="0" y="0"/>
                </a:moveTo>
                <a:lnTo>
                  <a:pt x="433711" y="0"/>
                </a:lnTo>
                <a:lnTo>
                  <a:pt x="433711" y="411632"/>
                </a:lnTo>
                <a:lnTo>
                  <a:pt x="0" y="411632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24" id="24"/>
          <p:cNvGrpSpPr>
            <a:grpSpLocks noChangeAspect="true"/>
          </p:cNvGrpSpPr>
          <p:nvPr/>
        </p:nvGrpSpPr>
        <p:grpSpPr>
          <a:xfrm rot="1977585">
            <a:off x="3269116" y="9426276"/>
            <a:ext cx="498419" cy="262574"/>
            <a:chOff x="0" y="0"/>
            <a:chExt cx="1610360" cy="848360"/>
          </a:xfrm>
        </p:grpSpPr>
        <p:sp>
          <p:nvSpPr>
            <p:cNvPr name="Freeform 25" id="25"/>
            <p:cNvSpPr/>
            <p:nvPr/>
          </p:nvSpPr>
          <p:spPr>
            <a:xfrm flipH="false" flipV="false" rot="0">
              <a:off x="-31750" y="0"/>
              <a:ext cx="1675130" cy="880110"/>
            </a:xfrm>
            <a:custGeom>
              <a:avLst/>
              <a:gdLst/>
              <a:ahLst/>
              <a:cxnLst/>
              <a:rect r="r" b="b" t="t" l="l"/>
              <a:pathLst>
                <a:path h="880110" w="1675130">
                  <a:moveTo>
                    <a:pt x="266700" y="848360"/>
                  </a:moveTo>
                  <a:cubicBezTo>
                    <a:pt x="236220" y="848360"/>
                    <a:pt x="205740" y="842010"/>
                    <a:pt x="175260" y="829310"/>
                  </a:cubicBezTo>
                  <a:cubicBezTo>
                    <a:pt x="55880" y="778510"/>
                    <a:pt x="0" y="641350"/>
                    <a:pt x="50800" y="521970"/>
                  </a:cubicBezTo>
                  <a:cubicBezTo>
                    <a:pt x="184150" y="204470"/>
                    <a:pt x="492760" y="0"/>
                    <a:pt x="836930" y="0"/>
                  </a:cubicBezTo>
                  <a:cubicBezTo>
                    <a:pt x="1181100" y="0"/>
                    <a:pt x="1489710" y="204470"/>
                    <a:pt x="1624330" y="521970"/>
                  </a:cubicBezTo>
                  <a:cubicBezTo>
                    <a:pt x="1675130" y="641350"/>
                    <a:pt x="1619250" y="779780"/>
                    <a:pt x="1499870" y="829310"/>
                  </a:cubicBezTo>
                  <a:cubicBezTo>
                    <a:pt x="1380490" y="880110"/>
                    <a:pt x="1242060" y="824230"/>
                    <a:pt x="1192530" y="704850"/>
                  </a:cubicBezTo>
                  <a:cubicBezTo>
                    <a:pt x="1131570" y="562610"/>
                    <a:pt x="991870" y="469900"/>
                    <a:pt x="836930" y="469900"/>
                  </a:cubicBezTo>
                  <a:cubicBezTo>
                    <a:pt x="681990" y="469900"/>
                    <a:pt x="543560" y="562610"/>
                    <a:pt x="482600" y="704850"/>
                  </a:cubicBezTo>
                  <a:cubicBezTo>
                    <a:pt x="445770" y="793750"/>
                    <a:pt x="358140" y="848360"/>
                    <a:pt x="266700" y="848360"/>
                  </a:cubicBezTo>
                  <a:close/>
                </a:path>
              </a:pathLst>
            </a:custGeom>
            <a:solidFill>
              <a:srgbClr val="F2BC2A"/>
            </a:solidFill>
          </p:spPr>
        </p:sp>
      </p:grpSp>
      <p:grpSp>
        <p:nvGrpSpPr>
          <p:cNvPr name="Group 26" id="26"/>
          <p:cNvGrpSpPr/>
          <p:nvPr/>
        </p:nvGrpSpPr>
        <p:grpSpPr>
          <a:xfrm rot="0">
            <a:off x="2030890" y="9258300"/>
            <a:ext cx="229651" cy="229651"/>
            <a:chOff x="0" y="0"/>
            <a:chExt cx="6350000" cy="6350000"/>
          </a:xfrm>
        </p:grpSpPr>
        <p:sp>
          <p:nvSpPr>
            <p:cNvPr name="Freeform 27" id="27"/>
            <p:cNvSpPr/>
            <p:nvPr/>
          </p:nvSpPr>
          <p:spPr>
            <a:xfrm flipH="false" flipV="false" rot="0">
              <a:off x="0" y="0"/>
              <a:ext cx="6350000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1AB5DB"/>
            </a:solidFill>
          </p:spPr>
        </p:sp>
      </p:grpSp>
      <p:sp>
        <p:nvSpPr>
          <p:cNvPr name="Freeform 28" id="28"/>
          <p:cNvSpPr/>
          <p:nvPr/>
        </p:nvSpPr>
        <p:spPr>
          <a:xfrm flipH="false" flipV="false" rot="0">
            <a:off x="1857760" y="6167686"/>
            <a:ext cx="464062" cy="471782"/>
          </a:xfrm>
          <a:custGeom>
            <a:avLst/>
            <a:gdLst/>
            <a:ahLst/>
            <a:cxnLst/>
            <a:rect r="r" b="b" t="t" l="l"/>
            <a:pathLst>
              <a:path h="471782" w="464062">
                <a:moveTo>
                  <a:pt x="0" y="0"/>
                </a:moveTo>
                <a:lnTo>
                  <a:pt x="464062" y="0"/>
                </a:lnTo>
                <a:lnTo>
                  <a:pt x="464062" y="471782"/>
                </a:lnTo>
                <a:lnTo>
                  <a:pt x="0" y="471782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29" id="29"/>
          <p:cNvGrpSpPr>
            <a:grpSpLocks noChangeAspect="true"/>
          </p:cNvGrpSpPr>
          <p:nvPr/>
        </p:nvGrpSpPr>
        <p:grpSpPr>
          <a:xfrm rot="-874149">
            <a:off x="1053712" y="5439604"/>
            <a:ext cx="498419" cy="262574"/>
            <a:chOff x="0" y="0"/>
            <a:chExt cx="1610360" cy="848360"/>
          </a:xfrm>
        </p:grpSpPr>
        <p:sp>
          <p:nvSpPr>
            <p:cNvPr name="Freeform 30" id="30"/>
            <p:cNvSpPr/>
            <p:nvPr/>
          </p:nvSpPr>
          <p:spPr>
            <a:xfrm flipH="false" flipV="false" rot="0">
              <a:off x="-31750" y="0"/>
              <a:ext cx="1675130" cy="880110"/>
            </a:xfrm>
            <a:custGeom>
              <a:avLst/>
              <a:gdLst/>
              <a:ahLst/>
              <a:cxnLst/>
              <a:rect r="r" b="b" t="t" l="l"/>
              <a:pathLst>
                <a:path h="880110" w="1675130">
                  <a:moveTo>
                    <a:pt x="266700" y="848360"/>
                  </a:moveTo>
                  <a:cubicBezTo>
                    <a:pt x="236220" y="848360"/>
                    <a:pt x="205740" y="842010"/>
                    <a:pt x="175260" y="829310"/>
                  </a:cubicBezTo>
                  <a:cubicBezTo>
                    <a:pt x="55880" y="778510"/>
                    <a:pt x="0" y="641350"/>
                    <a:pt x="50800" y="521970"/>
                  </a:cubicBezTo>
                  <a:cubicBezTo>
                    <a:pt x="184150" y="204470"/>
                    <a:pt x="492760" y="0"/>
                    <a:pt x="836930" y="0"/>
                  </a:cubicBezTo>
                  <a:cubicBezTo>
                    <a:pt x="1181100" y="0"/>
                    <a:pt x="1489710" y="204470"/>
                    <a:pt x="1624330" y="521970"/>
                  </a:cubicBezTo>
                  <a:cubicBezTo>
                    <a:pt x="1675130" y="641350"/>
                    <a:pt x="1619250" y="779780"/>
                    <a:pt x="1499870" y="829310"/>
                  </a:cubicBezTo>
                  <a:cubicBezTo>
                    <a:pt x="1380490" y="880110"/>
                    <a:pt x="1242060" y="824230"/>
                    <a:pt x="1192530" y="704850"/>
                  </a:cubicBezTo>
                  <a:cubicBezTo>
                    <a:pt x="1131570" y="562610"/>
                    <a:pt x="991870" y="469900"/>
                    <a:pt x="836930" y="469900"/>
                  </a:cubicBezTo>
                  <a:cubicBezTo>
                    <a:pt x="681990" y="469900"/>
                    <a:pt x="543560" y="562610"/>
                    <a:pt x="482600" y="704850"/>
                  </a:cubicBezTo>
                  <a:cubicBezTo>
                    <a:pt x="445770" y="793750"/>
                    <a:pt x="358140" y="848360"/>
                    <a:pt x="266700" y="848360"/>
                  </a:cubicBezTo>
                  <a:close/>
                </a:path>
              </a:pathLst>
            </a:custGeom>
            <a:solidFill>
              <a:srgbClr val="F2BC2A"/>
            </a:solidFill>
          </p:spPr>
        </p:sp>
      </p:grpSp>
      <p:sp>
        <p:nvSpPr>
          <p:cNvPr name="Freeform 31" id="31"/>
          <p:cNvSpPr/>
          <p:nvPr/>
        </p:nvSpPr>
        <p:spPr>
          <a:xfrm flipH="false" flipV="false" rot="0">
            <a:off x="3850273" y="792809"/>
            <a:ext cx="464062" cy="471782"/>
          </a:xfrm>
          <a:custGeom>
            <a:avLst/>
            <a:gdLst/>
            <a:ahLst/>
            <a:cxnLst/>
            <a:rect r="r" b="b" t="t" l="l"/>
            <a:pathLst>
              <a:path h="471782" w="464062">
                <a:moveTo>
                  <a:pt x="0" y="0"/>
                </a:moveTo>
                <a:lnTo>
                  <a:pt x="464061" y="0"/>
                </a:lnTo>
                <a:lnTo>
                  <a:pt x="464061" y="471782"/>
                </a:lnTo>
                <a:lnTo>
                  <a:pt x="0" y="471782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32" id="32"/>
          <p:cNvGrpSpPr/>
          <p:nvPr/>
        </p:nvGrpSpPr>
        <p:grpSpPr>
          <a:xfrm rot="-2074858">
            <a:off x="15366099" y="2674126"/>
            <a:ext cx="229651" cy="229651"/>
            <a:chOff x="0" y="0"/>
            <a:chExt cx="6350000" cy="6350000"/>
          </a:xfrm>
        </p:grpSpPr>
        <p:sp>
          <p:nvSpPr>
            <p:cNvPr name="Freeform 33" id="33"/>
            <p:cNvSpPr/>
            <p:nvPr/>
          </p:nvSpPr>
          <p:spPr>
            <a:xfrm flipH="false" flipV="false" rot="0">
              <a:off x="0" y="0"/>
              <a:ext cx="6350000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1AB5DB"/>
            </a:solidFill>
          </p:spPr>
        </p:sp>
      </p:grpSp>
      <p:sp>
        <p:nvSpPr>
          <p:cNvPr name="Freeform 34" id="34"/>
          <p:cNvSpPr/>
          <p:nvPr/>
        </p:nvSpPr>
        <p:spPr>
          <a:xfrm flipH="false" flipV="false" rot="-2074858">
            <a:off x="14586618" y="839557"/>
            <a:ext cx="238202" cy="236037"/>
          </a:xfrm>
          <a:custGeom>
            <a:avLst/>
            <a:gdLst/>
            <a:ahLst/>
            <a:cxnLst/>
            <a:rect r="r" b="b" t="t" l="l"/>
            <a:pathLst>
              <a:path h="236037" w="238202">
                <a:moveTo>
                  <a:pt x="0" y="0"/>
                </a:moveTo>
                <a:lnTo>
                  <a:pt x="238203" y="0"/>
                </a:lnTo>
                <a:lnTo>
                  <a:pt x="238203" y="236037"/>
                </a:lnTo>
                <a:lnTo>
                  <a:pt x="0" y="236037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5" id="35"/>
          <p:cNvSpPr/>
          <p:nvPr/>
        </p:nvSpPr>
        <p:spPr>
          <a:xfrm flipH="false" flipV="false" rot="-2846654">
            <a:off x="17042444" y="5898826"/>
            <a:ext cx="433712" cy="411632"/>
          </a:xfrm>
          <a:custGeom>
            <a:avLst/>
            <a:gdLst/>
            <a:ahLst/>
            <a:cxnLst/>
            <a:rect r="r" b="b" t="t" l="l"/>
            <a:pathLst>
              <a:path h="411632" w="433712">
                <a:moveTo>
                  <a:pt x="0" y="0"/>
                </a:moveTo>
                <a:lnTo>
                  <a:pt x="433712" y="0"/>
                </a:lnTo>
                <a:lnTo>
                  <a:pt x="433712" y="411632"/>
                </a:lnTo>
                <a:lnTo>
                  <a:pt x="0" y="411632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6" id="36"/>
          <p:cNvSpPr/>
          <p:nvPr/>
        </p:nvSpPr>
        <p:spPr>
          <a:xfrm flipH="false" flipV="false" rot="-2074858">
            <a:off x="17279532" y="4129890"/>
            <a:ext cx="464062" cy="471782"/>
          </a:xfrm>
          <a:custGeom>
            <a:avLst/>
            <a:gdLst/>
            <a:ahLst/>
            <a:cxnLst/>
            <a:rect r="r" b="b" t="t" l="l"/>
            <a:pathLst>
              <a:path h="471782" w="464062">
                <a:moveTo>
                  <a:pt x="0" y="0"/>
                </a:moveTo>
                <a:lnTo>
                  <a:pt x="464062" y="0"/>
                </a:lnTo>
                <a:lnTo>
                  <a:pt x="464062" y="471781"/>
                </a:lnTo>
                <a:lnTo>
                  <a:pt x="0" y="471781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37" id="37"/>
          <p:cNvGrpSpPr>
            <a:grpSpLocks noChangeAspect="true"/>
          </p:cNvGrpSpPr>
          <p:nvPr/>
        </p:nvGrpSpPr>
        <p:grpSpPr>
          <a:xfrm rot="-2949008">
            <a:off x="15866380" y="4469518"/>
            <a:ext cx="498419" cy="262574"/>
            <a:chOff x="0" y="0"/>
            <a:chExt cx="1610360" cy="848360"/>
          </a:xfrm>
        </p:grpSpPr>
        <p:sp>
          <p:nvSpPr>
            <p:cNvPr name="Freeform 38" id="38"/>
            <p:cNvSpPr/>
            <p:nvPr/>
          </p:nvSpPr>
          <p:spPr>
            <a:xfrm flipH="false" flipV="false" rot="0">
              <a:off x="-31750" y="0"/>
              <a:ext cx="1675130" cy="880110"/>
            </a:xfrm>
            <a:custGeom>
              <a:avLst/>
              <a:gdLst/>
              <a:ahLst/>
              <a:cxnLst/>
              <a:rect r="r" b="b" t="t" l="l"/>
              <a:pathLst>
                <a:path h="880110" w="1675130">
                  <a:moveTo>
                    <a:pt x="266700" y="848360"/>
                  </a:moveTo>
                  <a:cubicBezTo>
                    <a:pt x="236220" y="848360"/>
                    <a:pt x="205740" y="842010"/>
                    <a:pt x="175260" y="829310"/>
                  </a:cubicBezTo>
                  <a:cubicBezTo>
                    <a:pt x="55880" y="778510"/>
                    <a:pt x="0" y="641350"/>
                    <a:pt x="50800" y="521970"/>
                  </a:cubicBezTo>
                  <a:cubicBezTo>
                    <a:pt x="184150" y="204470"/>
                    <a:pt x="492760" y="0"/>
                    <a:pt x="836930" y="0"/>
                  </a:cubicBezTo>
                  <a:cubicBezTo>
                    <a:pt x="1181100" y="0"/>
                    <a:pt x="1489710" y="204470"/>
                    <a:pt x="1624330" y="521970"/>
                  </a:cubicBezTo>
                  <a:cubicBezTo>
                    <a:pt x="1675130" y="641350"/>
                    <a:pt x="1619250" y="779780"/>
                    <a:pt x="1499870" y="829310"/>
                  </a:cubicBezTo>
                  <a:cubicBezTo>
                    <a:pt x="1380490" y="880110"/>
                    <a:pt x="1242060" y="824230"/>
                    <a:pt x="1192530" y="704850"/>
                  </a:cubicBezTo>
                  <a:cubicBezTo>
                    <a:pt x="1131570" y="562610"/>
                    <a:pt x="991870" y="469900"/>
                    <a:pt x="836930" y="469900"/>
                  </a:cubicBezTo>
                  <a:cubicBezTo>
                    <a:pt x="681990" y="469900"/>
                    <a:pt x="543560" y="562610"/>
                    <a:pt x="482600" y="704850"/>
                  </a:cubicBezTo>
                  <a:cubicBezTo>
                    <a:pt x="445770" y="793750"/>
                    <a:pt x="358140" y="848360"/>
                    <a:pt x="266700" y="848360"/>
                  </a:cubicBezTo>
                  <a:close/>
                </a:path>
              </a:pathLst>
            </a:custGeom>
            <a:solidFill>
              <a:srgbClr val="F2BC2A"/>
            </a:solidFill>
          </p:spPr>
        </p:sp>
      </p:grpSp>
      <p:grpSp>
        <p:nvGrpSpPr>
          <p:cNvPr name="Group 39" id="39"/>
          <p:cNvGrpSpPr>
            <a:grpSpLocks noChangeAspect="true"/>
          </p:cNvGrpSpPr>
          <p:nvPr/>
        </p:nvGrpSpPr>
        <p:grpSpPr>
          <a:xfrm rot="-2949008">
            <a:off x="14359241" y="9446041"/>
            <a:ext cx="498419" cy="262574"/>
            <a:chOff x="0" y="0"/>
            <a:chExt cx="1610360" cy="848360"/>
          </a:xfrm>
        </p:grpSpPr>
        <p:sp>
          <p:nvSpPr>
            <p:cNvPr name="Freeform 40" id="40"/>
            <p:cNvSpPr/>
            <p:nvPr/>
          </p:nvSpPr>
          <p:spPr>
            <a:xfrm flipH="false" flipV="false" rot="0">
              <a:off x="-31750" y="0"/>
              <a:ext cx="1675130" cy="880110"/>
            </a:xfrm>
            <a:custGeom>
              <a:avLst/>
              <a:gdLst/>
              <a:ahLst/>
              <a:cxnLst/>
              <a:rect r="r" b="b" t="t" l="l"/>
              <a:pathLst>
                <a:path h="880110" w="1675130">
                  <a:moveTo>
                    <a:pt x="266700" y="848360"/>
                  </a:moveTo>
                  <a:cubicBezTo>
                    <a:pt x="236220" y="848360"/>
                    <a:pt x="205740" y="842010"/>
                    <a:pt x="175260" y="829310"/>
                  </a:cubicBezTo>
                  <a:cubicBezTo>
                    <a:pt x="55880" y="778510"/>
                    <a:pt x="0" y="641350"/>
                    <a:pt x="50800" y="521970"/>
                  </a:cubicBezTo>
                  <a:cubicBezTo>
                    <a:pt x="184150" y="204470"/>
                    <a:pt x="492760" y="0"/>
                    <a:pt x="836930" y="0"/>
                  </a:cubicBezTo>
                  <a:cubicBezTo>
                    <a:pt x="1181100" y="0"/>
                    <a:pt x="1489710" y="204470"/>
                    <a:pt x="1624330" y="521970"/>
                  </a:cubicBezTo>
                  <a:cubicBezTo>
                    <a:pt x="1675130" y="641350"/>
                    <a:pt x="1619250" y="779780"/>
                    <a:pt x="1499870" y="829310"/>
                  </a:cubicBezTo>
                  <a:cubicBezTo>
                    <a:pt x="1380490" y="880110"/>
                    <a:pt x="1242060" y="824230"/>
                    <a:pt x="1192530" y="704850"/>
                  </a:cubicBezTo>
                  <a:cubicBezTo>
                    <a:pt x="1131570" y="562610"/>
                    <a:pt x="991870" y="469900"/>
                    <a:pt x="836930" y="469900"/>
                  </a:cubicBezTo>
                  <a:cubicBezTo>
                    <a:pt x="681990" y="469900"/>
                    <a:pt x="543560" y="562610"/>
                    <a:pt x="482600" y="704850"/>
                  </a:cubicBezTo>
                  <a:cubicBezTo>
                    <a:pt x="445770" y="793750"/>
                    <a:pt x="358140" y="848360"/>
                    <a:pt x="266700" y="848360"/>
                  </a:cubicBezTo>
                  <a:close/>
                </a:path>
              </a:pathLst>
            </a:custGeom>
            <a:solidFill>
              <a:srgbClr val="F2BC2A"/>
            </a:solidFill>
          </p:spPr>
        </p:sp>
      </p:grpSp>
      <p:grpSp>
        <p:nvGrpSpPr>
          <p:cNvPr name="Group 41" id="41"/>
          <p:cNvGrpSpPr/>
          <p:nvPr/>
        </p:nvGrpSpPr>
        <p:grpSpPr>
          <a:xfrm rot="0">
            <a:off x="15738452" y="6288751"/>
            <a:ext cx="229651" cy="229651"/>
            <a:chOff x="0" y="0"/>
            <a:chExt cx="6350000" cy="6350000"/>
          </a:xfrm>
        </p:grpSpPr>
        <p:sp>
          <p:nvSpPr>
            <p:cNvPr name="Freeform 42" id="42"/>
            <p:cNvSpPr/>
            <p:nvPr/>
          </p:nvSpPr>
          <p:spPr>
            <a:xfrm flipH="false" flipV="false" rot="0">
              <a:off x="0" y="0"/>
              <a:ext cx="6350000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1AB5DB"/>
            </a:solidFill>
          </p:spPr>
        </p:sp>
      </p:grpSp>
    </p:spTree>
  </p:cSld>
  <p:clrMapOvr>
    <a:masterClrMapping/>
  </p:clrMapOvr>
</p:sld>
</file>

<file path=ppt/slides/slide2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5400000">
            <a:off x="4000500" y="-4000500"/>
            <a:ext cx="10287000" cy="18288000"/>
          </a:xfrm>
          <a:custGeom>
            <a:avLst/>
            <a:gdLst/>
            <a:ahLst/>
            <a:cxnLst/>
            <a:rect r="r" b="b" t="t" l="l"/>
            <a:pathLst>
              <a:path h="18288000" w="10287000">
                <a:moveTo>
                  <a:pt x="0" y="18288000"/>
                </a:moveTo>
                <a:lnTo>
                  <a:pt x="0" y="0"/>
                </a:lnTo>
                <a:lnTo>
                  <a:pt x="10287000" y="0"/>
                </a:lnTo>
                <a:lnTo>
                  <a:pt x="10287000" y="18288000"/>
                </a:lnTo>
                <a:lnTo>
                  <a:pt x="0" y="18288000"/>
                </a:lnTo>
                <a:close/>
              </a:path>
            </a:pathLst>
          </a:custGeom>
          <a:blipFill>
            <a:blip r:embed="rId2"/>
            <a:stretch>
              <a:fillRect l="-9222" t="0" r="-9222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-899186" y="-563673"/>
            <a:ext cx="1425183" cy="11403846"/>
            <a:chOff x="0" y="0"/>
            <a:chExt cx="356429" cy="2852028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356429" cy="2852028"/>
            </a:xfrm>
            <a:custGeom>
              <a:avLst/>
              <a:gdLst/>
              <a:ahLst/>
              <a:cxnLst/>
              <a:rect r="r" b="b" t="t" l="l"/>
              <a:pathLst>
                <a:path h="2852028" w="356429">
                  <a:moveTo>
                    <a:pt x="0" y="0"/>
                  </a:moveTo>
                  <a:lnTo>
                    <a:pt x="356429" y="0"/>
                  </a:lnTo>
                  <a:lnTo>
                    <a:pt x="356429" y="2852028"/>
                  </a:lnTo>
                  <a:lnTo>
                    <a:pt x="0" y="2852028"/>
                  </a:lnTo>
                  <a:close/>
                </a:path>
              </a:pathLst>
            </a:custGeom>
            <a:solidFill>
              <a:srgbClr val="00AD9C"/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0" y="-57150"/>
              <a:ext cx="356429" cy="2909178"/>
            </a:xfrm>
            <a:prstGeom prst="rect">
              <a:avLst/>
            </a:prstGeom>
          </p:spPr>
          <p:txBody>
            <a:bodyPr anchor="ctr" rtlCol="false" tIns="53498" lIns="53498" bIns="53498" rIns="53498"/>
            <a:lstStyle/>
            <a:p>
              <a:pPr algn="ctr">
                <a:lnSpc>
                  <a:spcPts val="2801"/>
                </a:lnSpc>
              </a:pPr>
            </a:p>
          </p:txBody>
        </p:sp>
      </p:grpSp>
      <p:grpSp>
        <p:nvGrpSpPr>
          <p:cNvPr name="Group 6" id="6"/>
          <p:cNvGrpSpPr/>
          <p:nvPr/>
        </p:nvGrpSpPr>
        <p:grpSpPr>
          <a:xfrm rot="0">
            <a:off x="17762003" y="-563673"/>
            <a:ext cx="1425183" cy="11403846"/>
            <a:chOff x="0" y="0"/>
            <a:chExt cx="356429" cy="2852028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356429" cy="2852028"/>
            </a:xfrm>
            <a:custGeom>
              <a:avLst/>
              <a:gdLst/>
              <a:ahLst/>
              <a:cxnLst/>
              <a:rect r="r" b="b" t="t" l="l"/>
              <a:pathLst>
                <a:path h="2852028" w="356429">
                  <a:moveTo>
                    <a:pt x="0" y="0"/>
                  </a:moveTo>
                  <a:lnTo>
                    <a:pt x="356429" y="0"/>
                  </a:lnTo>
                  <a:lnTo>
                    <a:pt x="356429" y="2852028"/>
                  </a:lnTo>
                  <a:lnTo>
                    <a:pt x="0" y="2852028"/>
                  </a:lnTo>
                  <a:close/>
                </a:path>
              </a:pathLst>
            </a:custGeom>
            <a:solidFill>
              <a:srgbClr val="00AD9C"/>
            </a:solidFill>
          </p:spPr>
        </p:sp>
        <p:sp>
          <p:nvSpPr>
            <p:cNvPr name="TextBox 8" id="8"/>
            <p:cNvSpPr txBox="true"/>
            <p:nvPr/>
          </p:nvSpPr>
          <p:spPr>
            <a:xfrm>
              <a:off x="0" y="-57150"/>
              <a:ext cx="356429" cy="2909178"/>
            </a:xfrm>
            <a:prstGeom prst="rect">
              <a:avLst/>
            </a:prstGeom>
          </p:spPr>
          <p:txBody>
            <a:bodyPr anchor="ctr" rtlCol="false" tIns="53498" lIns="53498" bIns="53498" rIns="53498"/>
            <a:lstStyle/>
            <a:p>
              <a:pPr algn="ctr">
                <a:lnSpc>
                  <a:spcPts val="2801"/>
                </a:lnSpc>
              </a:pPr>
            </a:p>
          </p:txBody>
        </p:sp>
      </p:grpSp>
      <p:sp>
        <p:nvSpPr>
          <p:cNvPr name="Freeform 9" id="9"/>
          <p:cNvSpPr/>
          <p:nvPr/>
        </p:nvSpPr>
        <p:spPr>
          <a:xfrm flipH="false" flipV="false" rot="0">
            <a:off x="437424" y="565319"/>
            <a:ext cx="17324579" cy="9156361"/>
          </a:xfrm>
          <a:custGeom>
            <a:avLst/>
            <a:gdLst/>
            <a:ahLst/>
            <a:cxnLst/>
            <a:rect r="r" b="b" t="t" l="l"/>
            <a:pathLst>
              <a:path h="9156361" w="17324579">
                <a:moveTo>
                  <a:pt x="0" y="0"/>
                </a:moveTo>
                <a:lnTo>
                  <a:pt x="17324579" y="0"/>
                </a:lnTo>
                <a:lnTo>
                  <a:pt x="17324579" y="9156362"/>
                </a:lnTo>
                <a:lnTo>
                  <a:pt x="0" y="915636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-41906" r="0" b="0"/>
            </a:stretch>
          </a:blipFill>
        </p:spPr>
      </p:sp>
      <p:grpSp>
        <p:nvGrpSpPr>
          <p:cNvPr name="Group 10" id="10"/>
          <p:cNvGrpSpPr/>
          <p:nvPr/>
        </p:nvGrpSpPr>
        <p:grpSpPr>
          <a:xfrm rot="5400000">
            <a:off x="8701644" y="-9748102"/>
            <a:ext cx="1425183" cy="19201660"/>
            <a:chOff x="0" y="0"/>
            <a:chExt cx="356429" cy="4802210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356429" cy="4802210"/>
            </a:xfrm>
            <a:custGeom>
              <a:avLst/>
              <a:gdLst/>
              <a:ahLst/>
              <a:cxnLst/>
              <a:rect r="r" b="b" t="t" l="l"/>
              <a:pathLst>
                <a:path h="4802210" w="356429">
                  <a:moveTo>
                    <a:pt x="0" y="0"/>
                  </a:moveTo>
                  <a:lnTo>
                    <a:pt x="356429" y="0"/>
                  </a:lnTo>
                  <a:lnTo>
                    <a:pt x="356429" y="4802210"/>
                  </a:lnTo>
                  <a:lnTo>
                    <a:pt x="0" y="4802210"/>
                  </a:lnTo>
                  <a:close/>
                </a:path>
              </a:pathLst>
            </a:custGeom>
            <a:solidFill>
              <a:srgbClr val="00AD9C"/>
            </a:solidFill>
          </p:spPr>
        </p:sp>
        <p:sp>
          <p:nvSpPr>
            <p:cNvPr name="TextBox 12" id="12"/>
            <p:cNvSpPr txBox="true"/>
            <p:nvPr/>
          </p:nvSpPr>
          <p:spPr>
            <a:xfrm>
              <a:off x="0" y="-57150"/>
              <a:ext cx="356429" cy="4859360"/>
            </a:xfrm>
            <a:prstGeom prst="rect">
              <a:avLst/>
            </a:prstGeom>
          </p:spPr>
          <p:txBody>
            <a:bodyPr anchor="ctr" rtlCol="false" tIns="53498" lIns="53498" bIns="53498" rIns="53498"/>
            <a:lstStyle/>
            <a:p>
              <a:pPr algn="ctr">
                <a:lnSpc>
                  <a:spcPts val="2801"/>
                </a:lnSpc>
              </a:pPr>
            </a:p>
          </p:txBody>
        </p:sp>
      </p:grpSp>
      <p:grpSp>
        <p:nvGrpSpPr>
          <p:cNvPr name="Group 13" id="13"/>
          <p:cNvGrpSpPr/>
          <p:nvPr/>
        </p:nvGrpSpPr>
        <p:grpSpPr>
          <a:xfrm rot="5400000">
            <a:off x="8593028" y="833442"/>
            <a:ext cx="1425183" cy="19201660"/>
            <a:chOff x="0" y="0"/>
            <a:chExt cx="356429" cy="4802210"/>
          </a:xfrm>
        </p:grpSpPr>
        <p:sp>
          <p:nvSpPr>
            <p:cNvPr name="Freeform 14" id="14"/>
            <p:cNvSpPr/>
            <p:nvPr/>
          </p:nvSpPr>
          <p:spPr>
            <a:xfrm flipH="false" flipV="false" rot="0">
              <a:off x="0" y="0"/>
              <a:ext cx="356429" cy="4802210"/>
            </a:xfrm>
            <a:custGeom>
              <a:avLst/>
              <a:gdLst/>
              <a:ahLst/>
              <a:cxnLst/>
              <a:rect r="r" b="b" t="t" l="l"/>
              <a:pathLst>
                <a:path h="4802210" w="356429">
                  <a:moveTo>
                    <a:pt x="0" y="0"/>
                  </a:moveTo>
                  <a:lnTo>
                    <a:pt x="356429" y="0"/>
                  </a:lnTo>
                  <a:lnTo>
                    <a:pt x="356429" y="4802210"/>
                  </a:lnTo>
                  <a:lnTo>
                    <a:pt x="0" y="4802210"/>
                  </a:lnTo>
                  <a:close/>
                </a:path>
              </a:pathLst>
            </a:custGeom>
            <a:solidFill>
              <a:srgbClr val="00AD9C"/>
            </a:solidFill>
          </p:spPr>
        </p:sp>
        <p:sp>
          <p:nvSpPr>
            <p:cNvPr name="TextBox 15" id="15"/>
            <p:cNvSpPr txBox="true"/>
            <p:nvPr/>
          </p:nvSpPr>
          <p:spPr>
            <a:xfrm>
              <a:off x="0" y="-57150"/>
              <a:ext cx="356429" cy="4859360"/>
            </a:xfrm>
            <a:prstGeom prst="rect">
              <a:avLst/>
            </a:prstGeom>
          </p:spPr>
          <p:txBody>
            <a:bodyPr anchor="ctr" rtlCol="false" tIns="53498" lIns="53498" bIns="53498" rIns="53498"/>
            <a:lstStyle/>
            <a:p>
              <a:pPr algn="ctr">
                <a:lnSpc>
                  <a:spcPts val="2801"/>
                </a:lnSpc>
              </a:pPr>
            </a:p>
          </p:txBody>
        </p:sp>
      </p:grpSp>
      <p:sp>
        <p:nvSpPr>
          <p:cNvPr name="Freeform 16" id="16"/>
          <p:cNvSpPr/>
          <p:nvPr/>
        </p:nvSpPr>
        <p:spPr>
          <a:xfrm flipH="false" flipV="false" rot="542064">
            <a:off x="-87442" y="-297020"/>
            <a:ext cx="2436139" cy="2838721"/>
          </a:xfrm>
          <a:custGeom>
            <a:avLst/>
            <a:gdLst/>
            <a:ahLst/>
            <a:cxnLst/>
            <a:rect r="r" b="b" t="t" l="l"/>
            <a:pathLst>
              <a:path h="2838721" w="2436139">
                <a:moveTo>
                  <a:pt x="0" y="0"/>
                </a:moveTo>
                <a:lnTo>
                  <a:pt x="2436138" y="0"/>
                </a:lnTo>
                <a:lnTo>
                  <a:pt x="2436138" y="2838722"/>
                </a:lnTo>
                <a:lnTo>
                  <a:pt x="0" y="283872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7" id="17"/>
          <p:cNvSpPr/>
          <p:nvPr/>
        </p:nvSpPr>
        <p:spPr>
          <a:xfrm flipH="false" flipV="true" rot="-10325232">
            <a:off x="-571383" y="8235451"/>
            <a:ext cx="2736104" cy="2736104"/>
          </a:xfrm>
          <a:custGeom>
            <a:avLst/>
            <a:gdLst/>
            <a:ahLst/>
            <a:cxnLst/>
            <a:rect r="r" b="b" t="t" l="l"/>
            <a:pathLst>
              <a:path h="2736104" w="2736104">
                <a:moveTo>
                  <a:pt x="0" y="2736104"/>
                </a:moveTo>
                <a:lnTo>
                  <a:pt x="2736104" y="2736104"/>
                </a:lnTo>
                <a:lnTo>
                  <a:pt x="2736104" y="0"/>
                </a:lnTo>
                <a:lnTo>
                  <a:pt x="0" y="0"/>
                </a:lnTo>
                <a:lnTo>
                  <a:pt x="0" y="2736104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8" id="18"/>
          <p:cNvSpPr/>
          <p:nvPr/>
        </p:nvSpPr>
        <p:spPr>
          <a:xfrm flipH="false" flipV="false" rot="0">
            <a:off x="15968103" y="8046502"/>
            <a:ext cx="2717478" cy="2653247"/>
          </a:xfrm>
          <a:custGeom>
            <a:avLst/>
            <a:gdLst/>
            <a:ahLst/>
            <a:cxnLst/>
            <a:rect r="r" b="b" t="t" l="l"/>
            <a:pathLst>
              <a:path h="2653247" w="2717478">
                <a:moveTo>
                  <a:pt x="0" y="0"/>
                </a:moveTo>
                <a:lnTo>
                  <a:pt x="2717478" y="0"/>
                </a:lnTo>
                <a:lnTo>
                  <a:pt x="2717478" y="2653247"/>
                </a:lnTo>
                <a:lnTo>
                  <a:pt x="0" y="265324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9" id="19"/>
          <p:cNvSpPr/>
          <p:nvPr/>
        </p:nvSpPr>
        <p:spPr>
          <a:xfrm flipH="false" flipV="false" rot="-734777">
            <a:off x="16405042" y="-6677"/>
            <a:ext cx="1637282" cy="2904855"/>
          </a:xfrm>
          <a:custGeom>
            <a:avLst/>
            <a:gdLst/>
            <a:ahLst/>
            <a:cxnLst/>
            <a:rect r="r" b="b" t="t" l="l"/>
            <a:pathLst>
              <a:path h="2904855" w="1637282">
                <a:moveTo>
                  <a:pt x="0" y="0"/>
                </a:moveTo>
                <a:lnTo>
                  <a:pt x="1637282" y="0"/>
                </a:lnTo>
                <a:lnTo>
                  <a:pt x="1637282" y="2904855"/>
                </a:lnTo>
                <a:lnTo>
                  <a:pt x="0" y="290485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20" id="20"/>
          <p:cNvGrpSpPr/>
          <p:nvPr/>
        </p:nvGrpSpPr>
        <p:grpSpPr>
          <a:xfrm rot="0">
            <a:off x="1860140" y="4039872"/>
            <a:ext cx="229651" cy="229651"/>
            <a:chOff x="0" y="0"/>
            <a:chExt cx="6350000" cy="6350000"/>
          </a:xfrm>
        </p:grpSpPr>
        <p:sp>
          <p:nvSpPr>
            <p:cNvPr name="Freeform 21" id="21"/>
            <p:cNvSpPr/>
            <p:nvPr/>
          </p:nvSpPr>
          <p:spPr>
            <a:xfrm flipH="false" flipV="false" rot="0">
              <a:off x="0" y="0"/>
              <a:ext cx="6350000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1AB5DB"/>
            </a:solidFill>
          </p:spPr>
        </p:sp>
      </p:grpSp>
      <p:sp>
        <p:nvSpPr>
          <p:cNvPr name="Freeform 22" id="22"/>
          <p:cNvSpPr/>
          <p:nvPr/>
        </p:nvSpPr>
        <p:spPr>
          <a:xfrm flipH="false" flipV="false" rot="0">
            <a:off x="558467" y="4269523"/>
            <a:ext cx="238202" cy="236037"/>
          </a:xfrm>
          <a:custGeom>
            <a:avLst/>
            <a:gdLst/>
            <a:ahLst/>
            <a:cxnLst/>
            <a:rect r="r" b="b" t="t" l="l"/>
            <a:pathLst>
              <a:path h="236037" w="238202">
                <a:moveTo>
                  <a:pt x="0" y="0"/>
                </a:moveTo>
                <a:lnTo>
                  <a:pt x="238202" y="0"/>
                </a:lnTo>
                <a:lnTo>
                  <a:pt x="238202" y="236037"/>
                </a:lnTo>
                <a:lnTo>
                  <a:pt x="0" y="236037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3" id="23"/>
          <p:cNvSpPr/>
          <p:nvPr/>
        </p:nvSpPr>
        <p:spPr>
          <a:xfrm flipH="false" flipV="false" rot="-771795">
            <a:off x="717946" y="7310183"/>
            <a:ext cx="433712" cy="411632"/>
          </a:xfrm>
          <a:custGeom>
            <a:avLst/>
            <a:gdLst/>
            <a:ahLst/>
            <a:cxnLst/>
            <a:rect r="r" b="b" t="t" l="l"/>
            <a:pathLst>
              <a:path h="411632" w="433712">
                <a:moveTo>
                  <a:pt x="0" y="0"/>
                </a:moveTo>
                <a:lnTo>
                  <a:pt x="433711" y="0"/>
                </a:lnTo>
                <a:lnTo>
                  <a:pt x="433711" y="411632"/>
                </a:lnTo>
                <a:lnTo>
                  <a:pt x="0" y="411632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24" id="24"/>
          <p:cNvGrpSpPr>
            <a:grpSpLocks noChangeAspect="true"/>
          </p:cNvGrpSpPr>
          <p:nvPr/>
        </p:nvGrpSpPr>
        <p:grpSpPr>
          <a:xfrm rot="1977585">
            <a:off x="3269116" y="9426276"/>
            <a:ext cx="498419" cy="262574"/>
            <a:chOff x="0" y="0"/>
            <a:chExt cx="1610360" cy="848360"/>
          </a:xfrm>
        </p:grpSpPr>
        <p:sp>
          <p:nvSpPr>
            <p:cNvPr name="Freeform 25" id="25"/>
            <p:cNvSpPr/>
            <p:nvPr/>
          </p:nvSpPr>
          <p:spPr>
            <a:xfrm flipH="false" flipV="false" rot="0">
              <a:off x="-31750" y="0"/>
              <a:ext cx="1675130" cy="880110"/>
            </a:xfrm>
            <a:custGeom>
              <a:avLst/>
              <a:gdLst/>
              <a:ahLst/>
              <a:cxnLst/>
              <a:rect r="r" b="b" t="t" l="l"/>
              <a:pathLst>
                <a:path h="880110" w="1675130">
                  <a:moveTo>
                    <a:pt x="266700" y="848360"/>
                  </a:moveTo>
                  <a:cubicBezTo>
                    <a:pt x="236220" y="848360"/>
                    <a:pt x="205740" y="842010"/>
                    <a:pt x="175260" y="829310"/>
                  </a:cubicBezTo>
                  <a:cubicBezTo>
                    <a:pt x="55880" y="778510"/>
                    <a:pt x="0" y="641350"/>
                    <a:pt x="50800" y="521970"/>
                  </a:cubicBezTo>
                  <a:cubicBezTo>
                    <a:pt x="184150" y="204470"/>
                    <a:pt x="492760" y="0"/>
                    <a:pt x="836930" y="0"/>
                  </a:cubicBezTo>
                  <a:cubicBezTo>
                    <a:pt x="1181100" y="0"/>
                    <a:pt x="1489710" y="204470"/>
                    <a:pt x="1624330" y="521970"/>
                  </a:cubicBezTo>
                  <a:cubicBezTo>
                    <a:pt x="1675130" y="641350"/>
                    <a:pt x="1619250" y="779780"/>
                    <a:pt x="1499870" y="829310"/>
                  </a:cubicBezTo>
                  <a:cubicBezTo>
                    <a:pt x="1380490" y="880110"/>
                    <a:pt x="1242060" y="824230"/>
                    <a:pt x="1192530" y="704850"/>
                  </a:cubicBezTo>
                  <a:cubicBezTo>
                    <a:pt x="1131570" y="562610"/>
                    <a:pt x="991870" y="469900"/>
                    <a:pt x="836930" y="469900"/>
                  </a:cubicBezTo>
                  <a:cubicBezTo>
                    <a:pt x="681990" y="469900"/>
                    <a:pt x="543560" y="562610"/>
                    <a:pt x="482600" y="704850"/>
                  </a:cubicBezTo>
                  <a:cubicBezTo>
                    <a:pt x="445770" y="793750"/>
                    <a:pt x="358140" y="848360"/>
                    <a:pt x="266700" y="848360"/>
                  </a:cubicBezTo>
                  <a:close/>
                </a:path>
              </a:pathLst>
            </a:custGeom>
            <a:solidFill>
              <a:srgbClr val="F2BC2A"/>
            </a:solidFill>
          </p:spPr>
        </p:sp>
      </p:grpSp>
      <p:grpSp>
        <p:nvGrpSpPr>
          <p:cNvPr name="Group 26" id="26"/>
          <p:cNvGrpSpPr/>
          <p:nvPr/>
        </p:nvGrpSpPr>
        <p:grpSpPr>
          <a:xfrm rot="0">
            <a:off x="2030890" y="9258300"/>
            <a:ext cx="229651" cy="229651"/>
            <a:chOff x="0" y="0"/>
            <a:chExt cx="6350000" cy="6350000"/>
          </a:xfrm>
        </p:grpSpPr>
        <p:sp>
          <p:nvSpPr>
            <p:cNvPr name="Freeform 27" id="27"/>
            <p:cNvSpPr/>
            <p:nvPr/>
          </p:nvSpPr>
          <p:spPr>
            <a:xfrm flipH="false" flipV="false" rot="0">
              <a:off x="0" y="0"/>
              <a:ext cx="6350000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1AB5DB"/>
            </a:solidFill>
          </p:spPr>
        </p:sp>
      </p:grpSp>
      <p:sp>
        <p:nvSpPr>
          <p:cNvPr name="Freeform 28" id="28"/>
          <p:cNvSpPr/>
          <p:nvPr/>
        </p:nvSpPr>
        <p:spPr>
          <a:xfrm flipH="false" flipV="false" rot="0">
            <a:off x="1857760" y="6167686"/>
            <a:ext cx="464062" cy="471782"/>
          </a:xfrm>
          <a:custGeom>
            <a:avLst/>
            <a:gdLst/>
            <a:ahLst/>
            <a:cxnLst/>
            <a:rect r="r" b="b" t="t" l="l"/>
            <a:pathLst>
              <a:path h="471782" w="464062">
                <a:moveTo>
                  <a:pt x="0" y="0"/>
                </a:moveTo>
                <a:lnTo>
                  <a:pt x="464062" y="0"/>
                </a:lnTo>
                <a:lnTo>
                  <a:pt x="464062" y="471782"/>
                </a:lnTo>
                <a:lnTo>
                  <a:pt x="0" y="471782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29" id="29"/>
          <p:cNvGrpSpPr>
            <a:grpSpLocks noChangeAspect="true"/>
          </p:cNvGrpSpPr>
          <p:nvPr/>
        </p:nvGrpSpPr>
        <p:grpSpPr>
          <a:xfrm rot="-874149">
            <a:off x="1053712" y="5439604"/>
            <a:ext cx="498419" cy="262574"/>
            <a:chOff x="0" y="0"/>
            <a:chExt cx="1610360" cy="848360"/>
          </a:xfrm>
        </p:grpSpPr>
        <p:sp>
          <p:nvSpPr>
            <p:cNvPr name="Freeform 30" id="30"/>
            <p:cNvSpPr/>
            <p:nvPr/>
          </p:nvSpPr>
          <p:spPr>
            <a:xfrm flipH="false" flipV="false" rot="0">
              <a:off x="-31750" y="0"/>
              <a:ext cx="1675130" cy="880110"/>
            </a:xfrm>
            <a:custGeom>
              <a:avLst/>
              <a:gdLst/>
              <a:ahLst/>
              <a:cxnLst/>
              <a:rect r="r" b="b" t="t" l="l"/>
              <a:pathLst>
                <a:path h="880110" w="1675130">
                  <a:moveTo>
                    <a:pt x="266700" y="848360"/>
                  </a:moveTo>
                  <a:cubicBezTo>
                    <a:pt x="236220" y="848360"/>
                    <a:pt x="205740" y="842010"/>
                    <a:pt x="175260" y="829310"/>
                  </a:cubicBezTo>
                  <a:cubicBezTo>
                    <a:pt x="55880" y="778510"/>
                    <a:pt x="0" y="641350"/>
                    <a:pt x="50800" y="521970"/>
                  </a:cubicBezTo>
                  <a:cubicBezTo>
                    <a:pt x="184150" y="204470"/>
                    <a:pt x="492760" y="0"/>
                    <a:pt x="836930" y="0"/>
                  </a:cubicBezTo>
                  <a:cubicBezTo>
                    <a:pt x="1181100" y="0"/>
                    <a:pt x="1489710" y="204470"/>
                    <a:pt x="1624330" y="521970"/>
                  </a:cubicBezTo>
                  <a:cubicBezTo>
                    <a:pt x="1675130" y="641350"/>
                    <a:pt x="1619250" y="779780"/>
                    <a:pt x="1499870" y="829310"/>
                  </a:cubicBezTo>
                  <a:cubicBezTo>
                    <a:pt x="1380490" y="880110"/>
                    <a:pt x="1242060" y="824230"/>
                    <a:pt x="1192530" y="704850"/>
                  </a:cubicBezTo>
                  <a:cubicBezTo>
                    <a:pt x="1131570" y="562610"/>
                    <a:pt x="991870" y="469900"/>
                    <a:pt x="836930" y="469900"/>
                  </a:cubicBezTo>
                  <a:cubicBezTo>
                    <a:pt x="681990" y="469900"/>
                    <a:pt x="543560" y="562610"/>
                    <a:pt x="482600" y="704850"/>
                  </a:cubicBezTo>
                  <a:cubicBezTo>
                    <a:pt x="445770" y="793750"/>
                    <a:pt x="358140" y="848360"/>
                    <a:pt x="266700" y="848360"/>
                  </a:cubicBezTo>
                  <a:close/>
                </a:path>
              </a:pathLst>
            </a:custGeom>
            <a:solidFill>
              <a:srgbClr val="F2BC2A"/>
            </a:solidFill>
          </p:spPr>
        </p:sp>
      </p:grpSp>
      <p:sp>
        <p:nvSpPr>
          <p:cNvPr name="Freeform 31" id="31"/>
          <p:cNvSpPr/>
          <p:nvPr/>
        </p:nvSpPr>
        <p:spPr>
          <a:xfrm flipH="false" flipV="false" rot="0">
            <a:off x="3850273" y="792809"/>
            <a:ext cx="464062" cy="471782"/>
          </a:xfrm>
          <a:custGeom>
            <a:avLst/>
            <a:gdLst/>
            <a:ahLst/>
            <a:cxnLst/>
            <a:rect r="r" b="b" t="t" l="l"/>
            <a:pathLst>
              <a:path h="471782" w="464062">
                <a:moveTo>
                  <a:pt x="0" y="0"/>
                </a:moveTo>
                <a:lnTo>
                  <a:pt x="464061" y="0"/>
                </a:lnTo>
                <a:lnTo>
                  <a:pt x="464061" y="471782"/>
                </a:lnTo>
                <a:lnTo>
                  <a:pt x="0" y="471782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32" id="32"/>
          <p:cNvGrpSpPr/>
          <p:nvPr/>
        </p:nvGrpSpPr>
        <p:grpSpPr>
          <a:xfrm rot="-2074858">
            <a:off x="15366099" y="2674126"/>
            <a:ext cx="229651" cy="229651"/>
            <a:chOff x="0" y="0"/>
            <a:chExt cx="6350000" cy="6350000"/>
          </a:xfrm>
        </p:grpSpPr>
        <p:sp>
          <p:nvSpPr>
            <p:cNvPr name="Freeform 33" id="33"/>
            <p:cNvSpPr/>
            <p:nvPr/>
          </p:nvSpPr>
          <p:spPr>
            <a:xfrm flipH="false" flipV="false" rot="0">
              <a:off x="0" y="0"/>
              <a:ext cx="6350000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1AB5DB"/>
            </a:solidFill>
          </p:spPr>
        </p:sp>
      </p:grpSp>
      <p:sp>
        <p:nvSpPr>
          <p:cNvPr name="Freeform 34" id="34"/>
          <p:cNvSpPr/>
          <p:nvPr/>
        </p:nvSpPr>
        <p:spPr>
          <a:xfrm flipH="false" flipV="false" rot="-2074858">
            <a:off x="14586618" y="839557"/>
            <a:ext cx="238202" cy="236037"/>
          </a:xfrm>
          <a:custGeom>
            <a:avLst/>
            <a:gdLst/>
            <a:ahLst/>
            <a:cxnLst/>
            <a:rect r="r" b="b" t="t" l="l"/>
            <a:pathLst>
              <a:path h="236037" w="238202">
                <a:moveTo>
                  <a:pt x="0" y="0"/>
                </a:moveTo>
                <a:lnTo>
                  <a:pt x="238203" y="0"/>
                </a:lnTo>
                <a:lnTo>
                  <a:pt x="238203" y="236037"/>
                </a:lnTo>
                <a:lnTo>
                  <a:pt x="0" y="236037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5" id="35"/>
          <p:cNvSpPr/>
          <p:nvPr/>
        </p:nvSpPr>
        <p:spPr>
          <a:xfrm flipH="false" flipV="false" rot="-2846654">
            <a:off x="17042444" y="5898826"/>
            <a:ext cx="433712" cy="411632"/>
          </a:xfrm>
          <a:custGeom>
            <a:avLst/>
            <a:gdLst/>
            <a:ahLst/>
            <a:cxnLst/>
            <a:rect r="r" b="b" t="t" l="l"/>
            <a:pathLst>
              <a:path h="411632" w="433712">
                <a:moveTo>
                  <a:pt x="0" y="0"/>
                </a:moveTo>
                <a:lnTo>
                  <a:pt x="433712" y="0"/>
                </a:lnTo>
                <a:lnTo>
                  <a:pt x="433712" y="411632"/>
                </a:lnTo>
                <a:lnTo>
                  <a:pt x="0" y="411632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6" id="36"/>
          <p:cNvSpPr/>
          <p:nvPr/>
        </p:nvSpPr>
        <p:spPr>
          <a:xfrm flipH="false" flipV="false" rot="-2074858">
            <a:off x="17279532" y="4129890"/>
            <a:ext cx="464062" cy="471782"/>
          </a:xfrm>
          <a:custGeom>
            <a:avLst/>
            <a:gdLst/>
            <a:ahLst/>
            <a:cxnLst/>
            <a:rect r="r" b="b" t="t" l="l"/>
            <a:pathLst>
              <a:path h="471782" w="464062">
                <a:moveTo>
                  <a:pt x="0" y="0"/>
                </a:moveTo>
                <a:lnTo>
                  <a:pt x="464062" y="0"/>
                </a:lnTo>
                <a:lnTo>
                  <a:pt x="464062" y="471781"/>
                </a:lnTo>
                <a:lnTo>
                  <a:pt x="0" y="471781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37" id="37"/>
          <p:cNvGrpSpPr>
            <a:grpSpLocks noChangeAspect="true"/>
          </p:cNvGrpSpPr>
          <p:nvPr/>
        </p:nvGrpSpPr>
        <p:grpSpPr>
          <a:xfrm rot="-2949008">
            <a:off x="15866380" y="4469518"/>
            <a:ext cx="498419" cy="262574"/>
            <a:chOff x="0" y="0"/>
            <a:chExt cx="1610360" cy="848360"/>
          </a:xfrm>
        </p:grpSpPr>
        <p:sp>
          <p:nvSpPr>
            <p:cNvPr name="Freeform 38" id="38"/>
            <p:cNvSpPr/>
            <p:nvPr/>
          </p:nvSpPr>
          <p:spPr>
            <a:xfrm flipH="false" flipV="false" rot="0">
              <a:off x="-31750" y="0"/>
              <a:ext cx="1675130" cy="880110"/>
            </a:xfrm>
            <a:custGeom>
              <a:avLst/>
              <a:gdLst/>
              <a:ahLst/>
              <a:cxnLst/>
              <a:rect r="r" b="b" t="t" l="l"/>
              <a:pathLst>
                <a:path h="880110" w="1675130">
                  <a:moveTo>
                    <a:pt x="266700" y="848360"/>
                  </a:moveTo>
                  <a:cubicBezTo>
                    <a:pt x="236220" y="848360"/>
                    <a:pt x="205740" y="842010"/>
                    <a:pt x="175260" y="829310"/>
                  </a:cubicBezTo>
                  <a:cubicBezTo>
                    <a:pt x="55880" y="778510"/>
                    <a:pt x="0" y="641350"/>
                    <a:pt x="50800" y="521970"/>
                  </a:cubicBezTo>
                  <a:cubicBezTo>
                    <a:pt x="184150" y="204470"/>
                    <a:pt x="492760" y="0"/>
                    <a:pt x="836930" y="0"/>
                  </a:cubicBezTo>
                  <a:cubicBezTo>
                    <a:pt x="1181100" y="0"/>
                    <a:pt x="1489710" y="204470"/>
                    <a:pt x="1624330" y="521970"/>
                  </a:cubicBezTo>
                  <a:cubicBezTo>
                    <a:pt x="1675130" y="641350"/>
                    <a:pt x="1619250" y="779780"/>
                    <a:pt x="1499870" y="829310"/>
                  </a:cubicBezTo>
                  <a:cubicBezTo>
                    <a:pt x="1380490" y="880110"/>
                    <a:pt x="1242060" y="824230"/>
                    <a:pt x="1192530" y="704850"/>
                  </a:cubicBezTo>
                  <a:cubicBezTo>
                    <a:pt x="1131570" y="562610"/>
                    <a:pt x="991870" y="469900"/>
                    <a:pt x="836930" y="469900"/>
                  </a:cubicBezTo>
                  <a:cubicBezTo>
                    <a:pt x="681990" y="469900"/>
                    <a:pt x="543560" y="562610"/>
                    <a:pt x="482600" y="704850"/>
                  </a:cubicBezTo>
                  <a:cubicBezTo>
                    <a:pt x="445770" y="793750"/>
                    <a:pt x="358140" y="848360"/>
                    <a:pt x="266700" y="848360"/>
                  </a:cubicBezTo>
                  <a:close/>
                </a:path>
              </a:pathLst>
            </a:custGeom>
            <a:solidFill>
              <a:srgbClr val="F2BC2A"/>
            </a:solidFill>
          </p:spPr>
        </p:sp>
      </p:grpSp>
      <p:grpSp>
        <p:nvGrpSpPr>
          <p:cNvPr name="Group 39" id="39"/>
          <p:cNvGrpSpPr>
            <a:grpSpLocks noChangeAspect="true"/>
          </p:cNvGrpSpPr>
          <p:nvPr/>
        </p:nvGrpSpPr>
        <p:grpSpPr>
          <a:xfrm rot="-2949008">
            <a:off x="14359241" y="9446041"/>
            <a:ext cx="498419" cy="262574"/>
            <a:chOff x="0" y="0"/>
            <a:chExt cx="1610360" cy="848360"/>
          </a:xfrm>
        </p:grpSpPr>
        <p:sp>
          <p:nvSpPr>
            <p:cNvPr name="Freeform 40" id="40"/>
            <p:cNvSpPr/>
            <p:nvPr/>
          </p:nvSpPr>
          <p:spPr>
            <a:xfrm flipH="false" flipV="false" rot="0">
              <a:off x="-31750" y="0"/>
              <a:ext cx="1675130" cy="880110"/>
            </a:xfrm>
            <a:custGeom>
              <a:avLst/>
              <a:gdLst/>
              <a:ahLst/>
              <a:cxnLst/>
              <a:rect r="r" b="b" t="t" l="l"/>
              <a:pathLst>
                <a:path h="880110" w="1675130">
                  <a:moveTo>
                    <a:pt x="266700" y="848360"/>
                  </a:moveTo>
                  <a:cubicBezTo>
                    <a:pt x="236220" y="848360"/>
                    <a:pt x="205740" y="842010"/>
                    <a:pt x="175260" y="829310"/>
                  </a:cubicBezTo>
                  <a:cubicBezTo>
                    <a:pt x="55880" y="778510"/>
                    <a:pt x="0" y="641350"/>
                    <a:pt x="50800" y="521970"/>
                  </a:cubicBezTo>
                  <a:cubicBezTo>
                    <a:pt x="184150" y="204470"/>
                    <a:pt x="492760" y="0"/>
                    <a:pt x="836930" y="0"/>
                  </a:cubicBezTo>
                  <a:cubicBezTo>
                    <a:pt x="1181100" y="0"/>
                    <a:pt x="1489710" y="204470"/>
                    <a:pt x="1624330" y="521970"/>
                  </a:cubicBezTo>
                  <a:cubicBezTo>
                    <a:pt x="1675130" y="641350"/>
                    <a:pt x="1619250" y="779780"/>
                    <a:pt x="1499870" y="829310"/>
                  </a:cubicBezTo>
                  <a:cubicBezTo>
                    <a:pt x="1380490" y="880110"/>
                    <a:pt x="1242060" y="824230"/>
                    <a:pt x="1192530" y="704850"/>
                  </a:cubicBezTo>
                  <a:cubicBezTo>
                    <a:pt x="1131570" y="562610"/>
                    <a:pt x="991870" y="469900"/>
                    <a:pt x="836930" y="469900"/>
                  </a:cubicBezTo>
                  <a:cubicBezTo>
                    <a:pt x="681990" y="469900"/>
                    <a:pt x="543560" y="562610"/>
                    <a:pt x="482600" y="704850"/>
                  </a:cubicBezTo>
                  <a:cubicBezTo>
                    <a:pt x="445770" y="793750"/>
                    <a:pt x="358140" y="848360"/>
                    <a:pt x="266700" y="848360"/>
                  </a:cubicBezTo>
                  <a:close/>
                </a:path>
              </a:pathLst>
            </a:custGeom>
            <a:solidFill>
              <a:srgbClr val="F2BC2A"/>
            </a:solidFill>
          </p:spPr>
        </p:sp>
      </p:grpSp>
      <p:grpSp>
        <p:nvGrpSpPr>
          <p:cNvPr name="Group 41" id="41"/>
          <p:cNvGrpSpPr/>
          <p:nvPr/>
        </p:nvGrpSpPr>
        <p:grpSpPr>
          <a:xfrm rot="0">
            <a:off x="15738452" y="6288751"/>
            <a:ext cx="229651" cy="229651"/>
            <a:chOff x="0" y="0"/>
            <a:chExt cx="6350000" cy="6350000"/>
          </a:xfrm>
        </p:grpSpPr>
        <p:sp>
          <p:nvSpPr>
            <p:cNvPr name="Freeform 42" id="42"/>
            <p:cNvSpPr/>
            <p:nvPr/>
          </p:nvSpPr>
          <p:spPr>
            <a:xfrm flipH="false" flipV="false" rot="0">
              <a:off x="0" y="0"/>
              <a:ext cx="6350000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1AB5DB"/>
            </a:solidFill>
          </p:spPr>
        </p:sp>
      </p:grpSp>
    </p:spTree>
  </p:cSld>
  <p:clrMapOvr>
    <a:masterClrMapping/>
  </p:clrMapOvr>
</p:sld>
</file>

<file path=ppt/slides/slide2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5400000">
            <a:off x="4000500" y="-4000500"/>
            <a:ext cx="10287000" cy="18288000"/>
          </a:xfrm>
          <a:custGeom>
            <a:avLst/>
            <a:gdLst/>
            <a:ahLst/>
            <a:cxnLst/>
            <a:rect r="r" b="b" t="t" l="l"/>
            <a:pathLst>
              <a:path h="18288000" w="10287000">
                <a:moveTo>
                  <a:pt x="0" y="18288000"/>
                </a:moveTo>
                <a:lnTo>
                  <a:pt x="0" y="0"/>
                </a:lnTo>
                <a:lnTo>
                  <a:pt x="10287000" y="0"/>
                </a:lnTo>
                <a:lnTo>
                  <a:pt x="10287000" y="18288000"/>
                </a:lnTo>
                <a:lnTo>
                  <a:pt x="0" y="18288000"/>
                </a:lnTo>
                <a:close/>
              </a:path>
            </a:pathLst>
          </a:custGeom>
          <a:blipFill>
            <a:blip r:embed="rId2"/>
            <a:stretch>
              <a:fillRect l="-9222" t="0" r="-9222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-899186" y="-563673"/>
            <a:ext cx="1425183" cy="11403846"/>
            <a:chOff x="0" y="0"/>
            <a:chExt cx="356429" cy="2852028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356429" cy="2852028"/>
            </a:xfrm>
            <a:custGeom>
              <a:avLst/>
              <a:gdLst/>
              <a:ahLst/>
              <a:cxnLst/>
              <a:rect r="r" b="b" t="t" l="l"/>
              <a:pathLst>
                <a:path h="2852028" w="356429">
                  <a:moveTo>
                    <a:pt x="0" y="0"/>
                  </a:moveTo>
                  <a:lnTo>
                    <a:pt x="356429" y="0"/>
                  </a:lnTo>
                  <a:lnTo>
                    <a:pt x="356429" y="2852028"/>
                  </a:lnTo>
                  <a:lnTo>
                    <a:pt x="0" y="2852028"/>
                  </a:lnTo>
                  <a:close/>
                </a:path>
              </a:pathLst>
            </a:custGeom>
            <a:solidFill>
              <a:srgbClr val="00AD9C"/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0" y="-57150"/>
              <a:ext cx="356429" cy="2909178"/>
            </a:xfrm>
            <a:prstGeom prst="rect">
              <a:avLst/>
            </a:prstGeom>
          </p:spPr>
          <p:txBody>
            <a:bodyPr anchor="ctr" rtlCol="false" tIns="53498" lIns="53498" bIns="53498" rIns="53498"/>
            <a:lstStyle/>
            <a:p>
              <a:pPr algn="ctr">
                <a:lnSpc>
                  <a:spcPts val="2801"/>
                </a:lnSpc>
              </a:pPr>
            </a:p>
          </p:txBody>
        </p:sp>
      </p:grpSp>
      <p:grpSp>
        <p:nvGrpSpPr>
          <p:cNvPr name="Group 6" id="6"/>
          <p:cNvGrpSpPr/>
          <p:nvPr/>
        </p:nvGrpSpPr>
        <p:grpSpPr>
          <a:xfrm rot="0">
            <a:off x="17762003" y="-563673"/>
            <a:ext cx="1425183" cy="11403846"/>
            <a:chOff x="0" y="0"/>
            <a:chExt cx="356429" cy="2852028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356429" cy="2852028"/>
            </a:xfrm>
            <a:custGeom>
              <a:avLst/>
              <a:gdLst/>
              <a:ahLst/>
              <a:cxnLst/>
              <a:rect r="r" b="b" t="t" l="l"/>
              <a:pathLst>
                <a:path h="2852028" w="356429">
                  <a:moveTo>
                    <a:pt x="0" y="0"/>
                  </a:moveTo>
                  <a:lnTo>
                    <a:pt x="356429" y="0"/>
                  </a:lnTo>
                  <a:lnTo>
                    <a:pt x="356429" y="2852028"/>
                  </a:lnTo>
                  <a:lnTo>
                    <a:pt x="0" y="2852028"/>
                  </a:lnTo>
                  <a:close/>
                </a:path>
              </a:pathLst>
            </a:custGeom>
            <a:solidFill>
              <a:srgbClr val="00AD9C"/>
            </a:solidFill>
          </p:spPr>
        </p:sp>
        <p:sp>
          <p:nvSpPr>
            <p:cNvPr name="TextBox 8" id="8"/>
            <p:cNvSpPr txBox="true"/>
            <p:nvPr/>
          </p:nvSpPr>
          <p:spPr>
            <a:xfrm>
              <a:off x="0" y="-57150"/>
              <a:ext cx="356429" cy="2909178"/>
            </a:xfrm>
            <a:prstGeom prst="rect">
              <a:avLst/>
            </a:prstGeom>
          </p:spPr>
          <p:txBody>
            <a:bodyPr anchor="ctr" rtlCol="false" tIns="53498" lIns="53498" bIns="53498" rIns="53498"/>
            <a:lstStyle/>
            <a:p>
              <a:pPr algn="ctr">
                <a:lnSpc>
                  <a:spcPts val="2801"/>
                </a:lnSpc>
              </a:pPr>
            </a:p>
          </p:txBody>
        </p:sp>
      </p:grpSp>
      <p:sp>
        <p:nvSpPr>
          <p:cNvPr name="Freeform 9" id="9"/>
          <p:cNvSpPr/>
          <p:nvPr/>
        </p:nvSpPr>
        <p:spPr>
          <a:xfrm flipH="false" flipV="false" rot="0">
            <a:off x="437424" y="565319"/>
            <a:ext cx="17324579" cy="9156361"/>
          </a:xfrm>
          <a:custGeom>
            <a:avLst/>
            <a:gdLst/>
            <a:ahLst/>
            <a:cxnLst/>
            <a:rect r="r" b="b" t="t" l="l"/>
            <a:pathLst>
              <a:path h="9156361" w="17324579">
                <a:moveTo>
                  <a:pt x="0" y="0"/>
                </a:moveTo>
                <a:lnTo>
                  <a:pt x="17324579" y="0"/>
                </a:lnTo>
                <a:lnTo>
                  <a:pt x="17324579" y="9156362"/>
                </a:lnTo>
                <a:lnTo>
                  <a:pt x="0" y="915636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-41906" r="0" b="0"/>
            </a:stretch>
          </a:blipFill>
        </p:spPr>
      </p:sp>
      <p:grpSp>
        <p:nvGrpSpPr>
          <p:cNvPr name="Group 10" id="10"/>
          <p:cNvGrpSpPr/>
          <p:nvPr/>
        </p:nvGrpSpPr>
        <p:grpSpPr>
          <a:xfrm rot="5400000">
            <a:off x="8701644" y="-9748102"/>
            <a:ext cx="1425183" cy="19201660"/>
            <a:chOff x="0" y="0"/>
            <a:chExt cx="356429" cy="4802210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356429" cy="4802210"/>
            </a:xfrm>
            <a:custGeom>
              <a:avLst/>
              <a:gdLst/>
              <a:ahLst/>
              <a:cxnLst/>
              <a:rect r="r" b="b" t="t" l="l"/>
              <a:pathLst>
                <a:path h="4802210" w="356429">
                  <a:moveTo>
                    <a:pt x="0" y="0"/>
                  </a:moveTo>
                  <a:lnTo>
                    <a:pt x="356429" y="0"/>
                  </a:lnTo>
                  <a:lnTo>
                    <a:pt x="356429" y="4802210"/>
                  </a:lnTo>
                  <a:lnTo>
                    <a:pt x="0" y="4802210"/>
                  </a:lnTo>
                  <a:close/>
                </a:path>
              </a:pathLst>
            </a:custGeom>
            <a:solidFill>
              <a:srgbClr val="00AD9C"/>
            </a:solidFill>
          </p:spPr>
        </p:sp>
        <p:sp>
          <p:nvSpPr>
            <p:cNvPr name="TextBox 12" id="12"/>
            <p:cNvSpPr txBox="true"/>
            <p:nvPr/>
          </p:nvSpPr>
          <p:spPr>
            <a:xfrm>
              <a:off x="0" y="-57150"/>
              <a:ext cx="356429" cy="4859360"/>
            </a:xfrm>
            <a:prstGeom prst="rect">
              <a:avLst/>
            </a:prstGeom>
          </p:spPr>
          <p:txBody>
            <a:bodyPr anchor="ctr" rtlCol="false" tIns="53498" lIns="53498" bIns="53498" rIns="53498"/>
            <a:lstStyle/>
            <a:p>
              <a:pPr algn="ctr">
                <a:lnSpc>
                  <a:spcPts val="2801"/>
                </a:lnSpc>
              </a:pPr>
            </a:p>
          </p:txBody>
        </p:sp>
      </p:grpSp>
      <p:grpSp>
        <p:nvGrpSpPr>
          <p:cNvPr name="Group 13" id="13"/>
          <p:cNvGrpSpPr/>
          <p:nvPr/>
        </p:nvGrpSpPr>
        <p:grpSpPr>
          <a:xfrm rot="5400000">
            <a:off x="8593028" y="833442"/>
            <a:ext cx="1425183" cy="19201660"/>
            <a:chOff x="0" y="0"/>
            <a:chExt cx="356429" cy="4802210"/>
          </a:xfrm>
        </p:grpSpPr>
        <p:sp>
          <p:nvSpPr>
            <p:cNvPr name="Freeform 14" id="14"/>
            <p:cNvSpPr/>
            <p:nvPr/>
          </p:nvSpPr>
          <p:spPr>
            <a:xfrm flipH="false" flipV="false" rot="0">
              <a:off x="0" y="0"/>
              <a:ext cx="356429" cy="4802210"/>
            </a:xfrm>
            <a:custGeom>
              <a:avLst/>
              <a:gdLst/>
              <a:ahLst/>
              <a:cxnLst/>
              <a:rect r="r" b="b" t="t" l="l"/>
              <a:pathLst>
                <a:path h="4802210" w="356429">
                  <a:moveTo>
                    <a:pt x="0" y="0"/>
                  </a:moveTo>
                  <a:lnTo>
                    <a:pt x="356429" y="0"/>
                  </a:lnTo>
                  <a:lnTo>
                    <a:pt x="356429" y="4802210"/>
                  </a:lnTo>
                  <a:lnTo>
                    <a:pt x="0" y="4802210"/>
                  </a:lnTo>
                  <a:close/>
                </a:path>
              </a:pathLst>
            </a:custGeom>
            <a:solidFill>
              <a:srgbClr val="00AD9C"/>
            </a:solidFill>
          </p:spPr>
        </p:sp>
        <p:sp>
          <p:nvSpPr>
            <p:cNvPr name="TextBox 15" id="15"/>
            <p:cNvSpPr txBox="true"/>
            <p:nvPr/>
          </p:nvSpPr>
          <p:spPr>
            <a:xfrm>
              <a:off x="0" y="-57150"/>
              <a:ext cx="356429" cy="4859360"/>
            </a:xfrm>
            <a:prstGeom prst="rect">
              <a:avLst/>
            </a:prstGeom>
          </p:spPr>
          <p:txBody>
            <a:bodyPr anchor="ctr" rtlCol="false" tIns="53498" lIns="53498" bIns="53498" rIns="53498"/>
            <a:lstStyle/>
            <a:p>
              <a:pPr algn="ctr">
                <a:lnSpc>
                  <a:spcPts val="2801"/>
                </a:lnSpc>
              </a:pPr>
            </a:p>
          </p:txBody>
        </p:sp>
      </p:grpSp>
      <p:sp>
        <p:nvSpPr>
          <p:cNvPr name="Freeform 16" id="16"/>
          <p:cNvSpPr/>
          <p:nvPr/>
        </p:nvSpPr>
        <p:spPr>
          <a:xfrm flipH="false" flipV="false" rot="542064">
            <a:off x="-87442" y="-297020"/>
            <a:ext cx="2436139" cy="2838721"/>
          </a:xfrm>
          <a:custGeom>
            <a:avLst/>
            <a:gdLst/>
            <a:ahLst/>
            <a:cxnLst/>
            <a:rect r="r" b="b" t="t" l="l"/>
            <a:pathLst>
              <a:path h="2838721" w="2436139">
                <a:moveTo>
                  <a:pt x="0" y="0"/>
                </a:moveTo>
                <a:lnTo>
                  <a:pt x="2436138" y="0"/>
                </a:lnTo>
                <a:lnTo>
                  <a:pt x="2436138" y="2838722"/>
                </a:lnTo>
                <a:lnTo>
                  <a:pt x="0" y="283872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7" id="17"/>
          <p:cNvSpPr/>
          <p:nvPr/>
        </p:nvSpPr>
        <p:spPr>
          <a:xfrm flipH="false" flipV="true" rot="-10325232">
            <a:off x="-571383" y="8235451"/>
            <a:ext cx="2736104" cy="2736104"/>
          </a:xfrm>
          <a:custGeom>
            <a:avLst/>
            <a:gdLst/>
            <a:ahLst/>
            <a:cxnLst/>
            <a:rect r="r" b="b" t="t" l="l"/>
            <a:pathLst>
              <a:path h="2736104" w="2736104">
                <a:moveTo>
                  <a:pt x="0" y="2736104"/>
                </a:moveTo>
                <a:lnTo>
                  <a:pt x="2736104" y="2736104"/>
                </a:lnTo>
                <a:lnTo>
                  <a:pt x="2736104" y="0"/>
                </a:lnTo>
                <a:lnTo>
                  <a:pt x="0" y="0"/>
                </a:lnTo>
                <a:lnTo>
                  <a:pt x="0" y="2736104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8" id="18"/>
          <p:cNvSpPr/>
          <p:nvPr/>
        </p:nvSpPr>
        <p:spPr>
          <a:xfrm flipH="false" flipV="false" rot="0">
            <a:off x="15968103" y="8046502"/>
            <a:ext cx="2717478" cy="2653247"/>
          </a:xfrm>
          <a:custGeom>
            <a:avLst/>
            <a:gdLst/>
            <a:ahLst/>
            <a:cxnLst/>
            <a:rect r="r" b="b" t="t" l="l"/>
            <a:pathLst>
              <a:path h="2653247" w="2717478">
                <a:moveTo>
                  <a:pt x="0" y="0"/>
                </a:moveTo>
                <a:lnTo>
                  <a:pt x="2717478" y="0"/>
                </a:lnTo>
                <a:lnTo>
                  <a:pt x="2717478" y="2653247"/>
                </a:lnTo>
                <a:lnTo>
                  <a:pt x="0" y="265324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9" id="19"/>
          <p:cNvSpPr/>
          <p:nvPr/>
        </p:nvSpPr>
        <p:spPr>
          <a:xfrm flipH="false" flipV="false" rot="-734777">
            <a:off x="16405042" y="-6677"/>
            <a:ext cx="1637282" cy="2904855"/>
          </a:xfrm>
          <a:custGeom>
            <a:avLst/>
            <a:gdLst/>
            <a:ahLst/>
            <a:cxnLst/>
            <a:rect r="r" b="b" t="t" l="l"/>
            <a:pathLst>
              <a:path h="2904855" w="1637282">
                <a:moveTo>
                  <a:pt x="0" y="0"/>
                </a:moveTo>
                <a:lnTo>
                  <a:pt x="1637282" y="0"/>
                </a:lnTo>
                <a:lnTo>
                  <a:pt x="1637282" y="2904855"/>
                </a:lnTo>
                <a:lnTo>
                  <a:pt x="0" y="290485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20" id="20"/>
          <p:cNvGrpSpPr/>
          <p:nvPr/>
        </p:nvGrpSpPr>
        <p:grpSpPr>
          <a:xfrm rot="0">
            <a:off x="1860140" y="4039872"/>
            <a:ext cx="229651" cy="229651"/>
            <a:chOff x="0" y="0"/>
            <a:chExt cx="6350000" cy="6350000"/>
          </a:xfrm>
        </p:grpSpPr>
        <p:sp>
          <p:nvSpPr>
            <p:cNvPr name="Freeform 21" id="21"/>
            <p:cNvSpPr/>
            <p:nvPr/>
          </p:nvSpPr>
          <p:spPr>
            <a:xfrm flipH="false" flipV="false" rot="0">
              <a:off x="0" y="0"/>
              <a:ext cx="6350000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1AB5DB"/>
            </a:solidFill>
          </p:spPr>
        </p:sp>
      </p:grpSp>
      <p:sp>
        <p:nvSpPr>
          <p:cNvPr name="Freeform 22" id="22"/>
          <p:cNvSpPr/>
          <p:nvPr/>
        </p:nvSpPr>
        <p:spPr>
          <a:xfrm flipH="false" flipV="false" rot="0">
            <a:off x="558467" y="4269523"/>
            <a:ext cx="238202" cy="236037"/>
          </a:xfrm>
          <a:custGeom>
            <a:avLst/>
            <a:gdLst/>
            <a:ahLst/>
            <a:cxnLst/>
            <a:rect r="r" b="b" t="t" l="l"/>
            <a:pathLst>
              <a:path h="236037" w="238202">
                <a:moveTo>
                  <a:pt x="0" y="0"/>
                </a:moveTo>
                <a:lnTo>
                  <a:pt x="238202" y="0"/>
                </a:lnTo>
                <a:lnTo>
                  <a:pt x="238202" y="236037"/>
                </a:lnTo>
                <a:lnTo>
                  <a:pt x="0" y="236037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3" id="23"/>
          <p:cNvSpPr/>
          <p:nvPr/>
        </p:nvSpPr>
        <p:spPr>
          <a:xfrm flipH="false" flipV="false" rot="-771795">
            <a:off x="717946" y="7310183"/>
            <a:ext cx="433712" cy="411632"/>
          </a:xfrm>
          <a:custGeom>
            <a:avLst/>
            <a:gdLst/>
            <a:ahLst/>
            <a:cxnLst/>
            <a:rect r="r" b="b" t="t" l="l"/>
            <a:pathLst>
              <a:path h="411632" w="433712">
                <a:moveTo>
                  <a:pt x="0" y="0"/>
                </a:moveTo>
                <a:lnTo>
                  <a:pt x="433711" y="0"/>
                </a:lnTo>
                <a:lnTo>
                  <a:pt x="433711" y="411632"/>
                </a:lnTo>
                <a:lnTo>
                  <a:pt x="0" y="411632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24" id="24"/>
          <p:cNvGrpSpPr>
            <a:grpSpLocks noChangeAspect="true"/>
          </p:cNvGrpSpPr>
          <p:nvPr/>
        </p:nvGrpSpPr>
        <p:grpSpPr>
          <a:xfrm rot="1977585">
            <a:off x="3269116" y="9426276"/>
            <a:ext cx="498419" cy="262574"/>
            <a:chOff x="0" y="0"/>
            <a:chExt cx="1610360" cy="848360"/>
          </a:xfrm>
        </p:grpSpPr>
        <p:sp>
          <p:nvSpPr>
            <p:cNvPr name="Freeform 25" id="25"/>
            <p:cNvSpPr/>
            <p:nvPr/>
          </p:nvSpPr>
          <p:spPr>
            <a:xfrm flipH="false" flipV="false" rot="0">
              <a:off x="-31750" y="0"/>
              <a:ext cx="1675130" cy="880110"/>
            </a:xfrm>
            <a:custGeom>
              <a:avLst/>
              <a:gdLst/>
              <a:ahLst/>
              <a:cxnLst/>
              <a:rect r="r" b="b" t="t" l="l"/>
              <a:pathLst>
                <a:path h="880110" w="1675130">
                  <a:moveTo>
                    <a:pt x="266700" y="848360"/>
                  </a:moveTo>
                  <a:cubicBezTo>
                    <a:pt x="236220" y="848360"/>
                    <a:pt x="205740" y="842010"/>
                    <a:pt x="175260" y="829310"/>
                  </a:cubicBezTo>
                  <a:cubicBezTo>
                    <a:pt x="55880" y="778510"/>
                    <a:pt x="0" y="641350"/>
                    <a:pt x="50800" y="521970"/>
                  </a:cubicBezTo>
                  <a:cubicBezTo>
                    <a:pt x="184150" y="204470"/>
                    <a:pt x="492760" y="0"/>
                    <a:pt x="836930" y="0"/>
                  </a:cubicBezTo>
                  <a:cubicBezTo>
                    <a:pt x="1181100" y="0"/>
                    <a:pt x="1489710" y="204470"/>
                    <a:pt x="1624330" y="521970"/>
                  </a:cubicBezTo>
                  <a:cubicBezTo>
                    <a:pt x="1675130" y="641350"/>
                    <a:pt x="1619250" y="779780"/>
                    <a:pt x="1499870" y="829310"/>
                  </a:cubicBezTo>
                  <a:cubicBezTo>
                    <a:pt x="1380490" y="880110"/>
                    <a:pt x="1242060" y="824230"/>
                    <a:pt x="1192530" y="704850"/>
                  </a:cubicBezTo>
                  <a:cubicBezTo>
                    <a:pt x="1131570" y="562610"/>
                    <a:pt x="991870" y="469900"/>
                    <a:pt x="836930" y="469900"/>
                  </a:cubicBezTo>
                  <a:cubicBezTo>
                    <a:pt x="681990" y="469900"/>
                    <a:pt x="543560" y="562610"/>
                    <a:pt x="482600" y="704850"/>
                  </a:cubicBezTo>
                  <a:cubicBezTo>
                    <a:pt x="445770" y="793750"/>
                    <a:pt x="358140" y="848360"/>
                    <a:pt x="266700" y="848360"/>
                  </a:cubicBezTo>
                  <a:close/>
                </a:path>
              </a:pathLst>
            </a:custGeom>
            <a:solidFill>
              <a:srgbClr val="F2BC2A"/>
            </a:solidFill>
          </p:spPr>
        </p:sp>
      </p:grpSp>
      <p:grpSp>
        <p:nvGrpSpPr>
          <p:cNvPr name="Group 26" id="26"/>
          <p:cNvGrpSpPr/>
          <p:nvPr/>
        </p:nvGrpSpPr>
        <p:grpSpPr>
          <a:xfrm rot="0">
            <a:off x="2030890" y="9258300"/>
            <a:ext cx="229651" cy="229651"/>
            <a:chOff x="0" y="0"/>
            <a:chExt cx="6350000" cy="6350000"/>
          </a:xfrm>
        </p:grpSpPr>
        <p:sp>
          <p:nvSpPr>
            <p:cNvPr name="Freeform 27" id="27"/>
            <p:cNvSpPr/>
            <p:nvPr/>
          </p:nvSpPr>
          <p:spPr>
            <a:xfrm flipH="false" flipV="false" rot="0">
              <a:off x="0" y="0"/>
              <a:ext cx="6350000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1AB5DB"/>
            </a:solidFill>
          </p:spPr>
        </p:sp>
      </p:grpSp>
      <p:sp>
        <p:nvSpPr>
          <p:cNvPr name="Freeform 28" id="28"/>
          <p:cNvSpPr/>
          <p:nvPr/>
        </p:nvSpPr>
        <p:spPr>
          <a:xfrm flipH="false" flipV="false" rot="0">
            <a:off x="1857760" y="6167686"/>
            <a:ext cx="464062" cy="471782"/>
          </a:xfrm>
          <a:custGeom>
            <a:avLst/>
            <a:gdLst/>
            <a:ahLst/>
            <a:cxnLst/>
            <a:rect r="r" b="b" t="t" l="l"/>
            <a:pathLst>
              <a:path h="471782" w="464062">
                <a:moveTo>
                  <a:pt x="0" y="0"/>
                </a:moveTo>
                <a:lnTo>
                  <a:pt x="464062" y="0"/>
                </a:lnTo>
                <a:lnTo>
                  <a:pt x="464062" y="471782"/>
                </a:lnTo>
                <a:lnTo>
                  <a:pt x="0" y="471782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29" id="29"/>
          <p:cNvGrpSpPr>
            <a:grpSpLocks noChangeAspect="true"/>
          </p:cNvGrpSpPr>
          <p:nvPr/>
        </p:nvGrpSpPr>
        <p:grpSpPr>
          <a:xfrm rot="-874149">
            <a:off x="1053712" y="5439604"/>
            <a:ext cx="498419" cy="262574"/>
            <a:chOff x="0" y="0"/>
            <a:chExt cx="1610360" cy="848360"/>
          </a:xfrm>
        </p:grpSpPr>
        <p:sp>
          <p:nvSpPr>
            <p:cNvPr name="Freeform 30" id="30"/>
            <p:cNvSpPr/>
            <p:nvPr/>
          </p:nvSpPr>
          <p:spPr>
            <a:xfrm flipH="false" flipV="false" rot="0">
              <a:off x="-31750" y="0"/>
              <a:ext cx="1675130" cy="880110"/>
            </a:xfrm>
            <a:custGeom>
              <a:avLst/>
              <a:gdLst/>
              <a:ahLst/>
              <a:cxnLst/>
              <a:rect r="r" b="b" t="t" l="l"/>
              <a:pathLst>
                <a:path h="880110" w="1675130">
                  <a:moveTo>
                    <a:pt x="266700" y="848360"/>
                  </a:moveTo>
                  <a:cubicBezTo>
                    <a:pt x="236220" y="848360"/>
                    <a:pt x="205740" y="842010"/>
                    <a:pt x="175260" y="829310"/>
                  </a:cubicBezTo>
                  <a:cubicBezTo>
                    <a:pt x="55880" y="778510"/>
                    <a:pt x="0" y="641350"/>
                    <a:pt x="50800" y="521970"/>
                  </a:cubicBezTo>
                  <a:cubicBezTo>
                    <a:pt x="184150" y="204470"/>
                    <a:pt x="492760" y="0"/>
                    <a:pt x="836930" y="0"/>
                  </a:cubicBezTo>
                  <a:cubicBezTo>
                    <a:pt x="1181100" y="0"/>
                    <a:pt x="1489710" y="204470"/>
                    <a:pt x="1624330" y="521970"/>
                  </a:cubicBezTo>
                  <a:cubicBezTo>
                    <a:pt x="1675130" y="641350"/>
                    <a:pt x="1619250" y="779780"/>
                    <a:pt x="1499870" y="829310"/>
                  </a:cubicBezTo>
                  <a:cubicBezTo>
                    <a:pt x="1380490" y="880110"/>
                    <a:pt x="1242060" y="824230"/>
                    <a:pt x="1192530" y="704850"/>
                  </a:cubicBezTo>
                  <a:cubicBezTo>
                    <a:pt x="1131570" y="562610"/>
                    <a:pt x="991870" y="469900"/>
                    <a:pt x="836930" y="469900"/>
                  </a:cubicBezTo>
                  <a:cubicBezTo>
                    <a:pt x="681990" y="469900"/>
                    <a:pt x="543560" y="562610"/>
                    <a:pt x="482600" y="704850"/>
                  </a:cubicBezTo>
                  <a:cubicBezTo>
                    <a:pt x="445770" y="793750"/>
                    <a:pt x="358140" y="848360"/>
                    <a:pt x="266700" y="848360"/>
                  </a:cubicBezTo>
                  <a:close/>
                </a:path>
              </a:pathLst>
            </a:custGeom>
            <a:solidFill>
              <a:srgbClr val="F2BC2A"/>
            </a:solidFill>
          </p:spPr>
        </p:sp>
      </p:grpSp>
      <p:sp>
        <p:nvSpPr>
          <p:cNvPr name="Freeform 31" id="31"/>
          <p:cNvSpPr/>
          <p:nvPr/>
        </p:nvSpPr>
        <p:spPr>
          <a:xfrm flipH="false" flipV="false" rot="0">
            <a:off x="3850273" y="792809"/>
            <a:ext cx="464062" cy="471782"/>
          </a:xfrm>
          <a:custGeom>
            <a:avLst/>
            <a:gdLst/>
            <a:ahLst/>
            <a:cxnLst/>
            <a:rect r="r" b="b" t="t" l="l"/>
            <a:pathLst>
              <a:path h="471782" w="464062">
                <a:moveTo>
                  <a:pt x="0" y="0"/>
                </a:moveTo>
                <a:lnTo>
                  <a:pt x="464061" y="0"/>
                </a:lnTo>
                <a:lnTo>
                  <a:pt x="464061" y="471782"/>
                </a:lnTo>
                <a:lnTo>
                  <a:pt x="0" y="471782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32" id="32"/>
          <p:cNvGrpSpPr/>
          <p:nvPr/>
        </p:nvGrpSpPr>
        <p:grpSpPr>
          <a:xfrm rot="-2074858">
            <a:off x="15366099" y="2674126"/>
            <a:ext cx="229651" cy="229651"/>
            <a:chOff x="0" y="0"/>
            <a:chExt cx="6350000" cy="6350000"/>
          </a:xfrm>
        </p:grpSpPr>
        <p:sp>
          <p:nvSpPr>
            <p:cNvPr name="Freeform 33" id="33"/>
            <p:cNvSpPr/>
            <p:nvPr/>
          </p:nvSpPr>
          <p:spPr>
            <a:xfrm flipH="false" flipV="false" rot="0">
              <a:off x="0" y="0"/>
              <a:ext cx="6350000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1AB5DB"/>
            </a:solidFill>
          </p:spPr>
        </p:sp>
      </p:grpSp>
      <p:sp>
        <p:nvSpPr>
          <p:cNvPr name="Freeform 34" id="34"/>
          <p:cNvSpPr/>
          <p:nvPr/>
        </p:nvSpPr>
        <p:spPr>
          <a:xfrm flipH="false" flipV="false" rot="-2074858">
            <a:off x="14586618" y="839557"/>
            <a:ext cx="238202" cy="236037"/>
          </a:xfrm>
          <a:custGeom>
            <a:avLst/>
            <a:gdLst/>
            <a:ahLst/>
            <a:cxnLst/>
            <a:rect r="r" b="b" t="t" l="l"/>
            <a:pathLst>
              <a:path h="236037" w="238202">
                <a:moveTo>
                  <a:pt x="0" y="0"/>
                </a:moveTo>
                <a:lnTo>
                  <a:pt x="238203" y="0"/>
                </a:lnTo>
                <a:lnTo>
                  <a:pt x="238203" y="236037"/>
                </a:lnTo>
                <a:lnTo>
                  <a:pt x="0" y="236037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5" id="35"/>
          <p:cNvSpPr/>
          <p:nvPr/>
        </p:nvSpPr>
        <p:spPr>
          <a:xfrm flipH="false" flipV="false" rot="-2846654">
            <a:off x="17042444" y="5898826"/>
            <a:ext cx="433712" cy="411632"/>
          </a:xfrm>
          <a:custGeom>
            <a:avLst/>
            <a:gdLst/>
            <a:ahLst/>
            <a:cxnLst/>
            <a:rect r="r" b="b" t="t" l="l"/>
            <a:pathLst>
              <a:path h="411632" w="433712">
                <a:moveTo>
                  <a:pt x="0" y="0"/>
                </a:moveTo>
                <a:lnTo>
                  <a:pt x="433712" y="0"/>
                </a:lnTo>
                <a:lnTo>
                  <a:pt x="433712" y="411632"/>
                </a:lnTo>
                <a:lnTo>
                  <a:pt x="0" y="411632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6" id="36"/>
          <p:cNvSpPr/>
          <p:nvPr/>
        </p:nvSpPr>
        <p:spPr>
          <a:xfrm flipH="false" flipV="false" rot="-2074858">
            <a:off x="17279532" y="4129890"/>
            <a:ext cx="464062" cy="471782"/>
          </a:xfrm>
          <a:custGeom>
            <a:avLst/>
            <a:gdLst/>
            <a:ahLst/>
            <a:cxnLst/>
            <a:rect r="r" b="b" t="t" l="l"/>
            <a:pathLst>
              <a:path h="471782" w="464062">
                <a:moveTo>
                  <a:pt x="0" y="0"/>
                </a:moveTo>
                <a:lnTo>
                  <a:pt x="464062" y="0"/>
                </a:lnTo>
                <a:lnTo>
                  <a:pt x="464062" y="471781"/>
                </a:lnTo>
                <a:lnTo>
                  <a:pt x="0" y="471781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37" id="37"/>
          <p:cNvGrpSpPr>
            <a:grpSpLocks noChangeAspect="true"/>
          </p:cNvGrpSpPr>
          <p:nvPr/>
        </p:nvGrpSpPr>
        <p:grpSpPr>
          <a:xfrm rot="-2949008">
            <a:off x="15866380" y="4469518"/>
            <a:ext cx="498419" cy="262574"/>
            <a:chOff x="0" y="0"/>
            <a:chExt cx="1610360" cy="848360"/>
          </a:xfrm>
        </p:grpSpPr>
        <p:sp>
          <p:nvSpPr>
            <p:cNvPr name="Freeform 38" id="38"/>
            <p:cNvSpPr/>
            <p:nvPr/>
          </p:nvSpPr>
          <p:spPr>
            <a:xfrm flipH="false" flipV="false" rot="0">
              <a:off x="-31750" y="0"/>
              <a:ext cx="1675130" cy="880110"/>
            </a:xfrm>
            <a:custGeom>
              <a:avLst/>
              <a:gdLst/>
              <a:ahLst/>
              <a:cxnLst/>
              <a:rect r="r" b="b" t="t" l="l"/>
              <a:pathLst>
                <a:path h="880110" w="1675130">
                  <a:moveTo>
                    <a:pt x="266700" y="848360"/>
                  </a:moveTo>
                  <a:cubicBezTo>
                    <a:pt x="236220" y="848360"/>
                    <a:pt x="205740" y="842010"/>
                    <a:pt x="175260" y="829310"/>
                  </a:cubicBezTo>
                  <a:cubicBezTo>
                    <a:pt x="55880" y="778510"/>
                    <a:pt x="0" y="641350"/>
                    <a:pt x="50800" y="521970"/>
                  </a:cubicBezTo>
                  <a:cubicBezTo>
                    <a:pt x="184150" y="204470"/>
                    <a:pt x="492760" y="0"/>
                    <a:pt x="836930" y="0"/>
                  </a:cubicBezTo>
                  <a:cubicBezTo>
                    <a:pt x="1181100" y="0"/>
                    <a:pt x="1489710" y="204470"/>
                    <a:pt x="1624330" y="521970"/>
                  </a:cubicBezTo>
                  <a:cubicBezTo>
                    <a:pt x="1675130" y="641350"/>
                    <a:pt x="1619250" y="779780"/>
                    <a:pt x="1499870" y="829310"/>
                  </a:cubicBezTo>
                  <a:cubicBezTo>
                    <a:pt x="1380490" y="880110"/>
                    <a:pt x="1242060" y="824230"/>
                    <a:pt x="1192530" y="704850"/>
                  </a:cubicBezTo>
                  <a:cubicBezTo>
                    <a:pt x="1131570" y="562610"/>
                    <a:pt x="991870" y="469900"/>
                    <a:pt x="836930" y="469900"/>
                  </a:cubicBezTo>
                  <a:cubicBezTo>
                    <a:pt x="681990" y="469900"/>
                    <a:pt x="543560" y="562610"/>
                    <a:pt x="482600" y="704850"/>
                  </a:cubicBezTo>
                  <a:cubicBezTo>
                    <a:pt x="445770" y="793750"/>
                    <a:pt x="358140" y="848360"/>
                    <a:pt x="266700" y="848360"/>
                  </a:cubicBezTo>
                  <a:close/>
                </a:path>
              </a:pathLst>
            </a:custGeom>
            <a:solidFill>
              <a:srgbClr val="F2BC2A"/>
            </a:solidFill>
          </p:spPr>
        </p:sp>
      </p:grpSp>
      <p:grpSp>
        <p:nvGrpSpPr>
          <p:cNvPr name="Group 39" id="39"/>
          <p:cNvGrpSpPr>
            <a:grpSpLocks noChangeAspect="true"/>
          </p:cNvGrpSpPr>
          <p:nvPr/>
        </p:nvGrpSpPr>
        <p:grpSpPr>
          <a:xfrm rot="-2949008">
            <a:off x="14359241" y="9446041"/>
            <a:ext cx="498419" cy="262574"/>
            <a:chOff x="0" y="0"/>
            <a:chExt cx="1610360" cy="848360"/>
          </a:xfrm>
        </p:grpSpPr>
        <p:sp>
          <p:nvSpPr>
            <p:cNvPr name="Freeform 40" id="40"/>
            <p:cNvSpPr/>
            <p:nvPr/>
          </p:nvSpPr>
          <p:spPr>
            <a:xfrm flipH="false" flipV="false" rot="0">
              <a:off x="-31750" y="0"/>
              <a:ext cx="1675130" cy="880110"/>
            </a:xfrm>
            <a:custGeom>
              <a:avLst/>
              <a:gdLst/>
              <a:ahLst/>
              <a:cxnLst/>
              <a:rect r="r" b="b" t="t" l="l"/>
              <a:pathLst>
                <a:path h="880110" w="1675130">
                  <a:moveTo>
                    <a:pt x="266700" y="848360"/>
                  </a:moveTo>
                  <a:cubicBezTo>
                    <a:pt x="236220" y="848360"/>
                    <a:pt x="205740" y="842010"/>
                    <a:pt x="175260" y="829310"/>
                  </a:cubicBezTo>
                  <a:cubicBezTo>
                    <a:pt x="55880" y="778510"/>
                    <a:pt x="0" y="641350"/>
                    <a:pt x="50800" y="521970"/>
                  </a:cubicBezTo>
                  <a:cubicBezTo>
                    <a:pt x="184150" y="204470"/>
                    <a:pt x="492760" y="0"/>
                    <a:pt x="836930" y="0"/>
                  </a:cubicBezTo>
                  <a:cubicBezTo>
                    <a:pt x="1181100" y="0"/>
                    <a:pt x="1489710" y="204470"/>
                    <a:pt x="1624330" y="521970"/>
                  </a:cubicBezTo>
                  <a:cubicBezTo>
                    <a:pt x="1675130" y="641350"/>
                    <a:pt x="1619250" y="779780"/>
                    <a:pt x="1499870" y="829310"/>
                  </a:cubicBezTo>
                  <a:cubicBezTo>
                    <a:pt x="1380490" y="880110"/>
                    <a:pt x="1242060" y="824230"/>
                    <a:pt x="1192530" y="704850"/>
                  </a:cubicBezTo>
                  <a:cubicBezTo>
                    <a:pt x="1131570" y="562610"/>
                    <a:pt x="991870" y="469900"/>
                    <a:pt x="836930" y="469900"/>
                  </a:cubicBezTo>
                  <a:cubicBezTo>
                    <a:pt x="681990" y="469900"/>
                    <a:pt x="543560" y="562610"/>
                    <a:pt x="482600" y="704850"/>
                  </a:cubicBezTo>
                  <a:cubicBezTo>
                    <a:pt x="445770" y="793750"/>
                    <a:pt x="358140" y="848360"/>
                    <a:pt x="266700" y="848360"/>
                  </a:cubicBezTo>
                  <a:close/>
                </a:path>
              </a:pathLst>
            </a:custGeom>
            <a:solidFill>
              <a:srgbClr val="F2BC2A"/>
            </a:solidFill>
          </p:spPr>
        </p:sp>
      </p:grpSp>
      <p:grpSp>
        <p:nvGrpSpPr>
          <p:cNvPr name="Group 41" id="41"/>
          <p:cNvGrpSpPr/>
          <p:nvPr/>
        </p:nvGrpSpPr>
        <p:grpSpPr>
          <a:xfrm rot="0">
            <a:off x="15738452" y="6288751"/>
            <a:ext cx="229651" cy="229651"/>
            <a:chOff x="0" y="0"/>
            <a:chExt cx="6350000" cy="6350000"/>
          </a:xfrm>
        </p:grpSpPr>
        <p:sp>
          <p:nvSpPr>
            <p:cNvPr name="Freeform 42" id="42"/>
            <p:cNvSpPr/>
            <p:nvPr/>
          </p:nvSpPr>
          <p:spPr>
            <a:xfrm flipH="false" flipV="false" rot="0">
              <a:off x="0" y="0"/>
              <a:ext cx="6350000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1AB5DB"/>
            </a:solidFill>
          </p:spPr>
        </p:sp>
      </p:grpSp>
    </p:spTree>
  </p:cSld>
  <p:clrMapOvr>
    <a:masterClrMapping/>
  </p:clrMapOvr>
</p:sld>
</file>

<file path=ppt/slides/slide2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5400000">
            <a:off x="4000500" y="-4000500"/>
            <a:ext cx="10287000" cy="18288000"/>
          </a:xfrm>
          <a:custGeom>
            <a:avLst/>
            <a:gdLst/>
            <a:ahLst/>
            <a:cxnLst/>
            <a:rect r="r" b="b" t="t" l="l"/>
            <a:pathLst>
              <a:path h="18288000" w="10287000">
                <a:moveTo>
                  <a:pt x="0" y="18288000"/>
                </a:moveTo>
                <a:lnTo>
                  <a:pt x="0" y="0"/>
                </a:lnTo>
                <a:lnTo>
                  <a:pt x="10287000" y="0"/>
                </a:lnTo>
                <a:lnTo>
                  <a:pt x="10287000" y="18288000"/>
                </a:lnTo>
                <a:lnTo>
                  <a:pt x="0" y="18288000"/>
                </a:lnTo>
                <a:close/>
              </a:path>
            </a:pathLst>
          </a:custGeom>
          <a:blipFill>
            <a:blip r:embed="rId2"/>
            <a:stretch>
              <a:fillRect l="-9222" t="0" r="-9222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431606" y="-2466902"/>
            <a:ext cx="17330397" cy="12508107"/>
          </a:xfrm>
          <a:custGeom>
            <a:avLst/>
            <a:gdLst/>
            <a:ahLst/>
            <a:cxnLst/>
            <a:rect r="r" b="b" t="t" l="l"/>
            <a:pathLst>
              <a:path h="12508107" w="17330397">
                <a:moveTo>
                  <a:pt x="0" y="0"/>
                </a:moveTo>
                <a:lnTo>
                  <a:pt x="17330397" y="0"/>
                </a:lnTo>
                <a:lnTo>
                  <a:pt x="17330397" y="12508107"/>
                </a:lnTo>
                <a:lnTo>
                  <a:pt x="0" y="1250810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-3914"/>
            </a:stretch>
          </a:blipFill>
        </p:spPr>
      </p:sp>
      <p:grpSp>
        <p:nvGrpSpPr>
          <p:cNvPr name="Group 4" id="4"/>
          <p:cNvGrpSpPr/>
          <p:nvPr/>
        </p:nvGrpSpPr>
        <p:grpSpPr>
          <a:xfrm rot="0">
            <a:off x="-899186" y="-563673"/>
            <a:ext cx="1425183" cy="11403846"/>
            <a:chOff x="0" y="0"/>
            <a:chExt cx="356429" cy="2852028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356429" cy="2852028"/>
            </a:xfrm>
            <a:custGeom>
              <a:avLst/>
              <a:gdLst/>
              <a:ahLst/>
              <a:cxnLst/>
              <a:rect r="r" b="b" t="t" l="l"/>
              <a:pathLst>
                <a:path h="2852028" w="356429">
                  <a:moveTo>
                    <a:pt x="0" y="0"/>
                  </a:moveTo>
                  <a:lnTo>
                    <a:pt x="356429" y="0"/>
                  </a:lnTo>
                  <a:lnTo>
                    <a:pt x="356429" y="2852028"/>
                  </a:lnTo>
                  <a:lnTo>
                    <a:pt x="0" y="2852028"/>
                  </a:lnTo>
                  <a:close/>
                </a:path>
              </a:pathLst>
            </a:custGeom>
            <a:solidFill>
              <a:srgbClr val="00AD9C"/>
            </a:solidFill>
          </p:spPr>
        </p:sp>
        <p:sp>
          <p:nvSpPr>
            <p:cNvPr name="TextBox 6" id="6"/>
            <p:cNvSpPr txBox="true"/>
            <p:nvPr/>
          </p:nvSpPr>
          <p:spPr>
            <a:xfrm>
              <a:off x="0" y="-57150"/>
              <a:ext cx="356429" cy="2909178"/>
            </a:xfrm>
            <a:prstGeom prst="rect">
              <a:avLst/>
            </a:prstGeom>
          </p:spPr>
          <p:txBody>
            <a:bodyPr anchor="ctr" rtlCol="false" tIns="53498" lIns="53498" bIns="53498" rIns="53498"/>
            <a:lstStyle/>
            <a:p>
              <a:pPr algn="ctr">
                <a:lnSpc>
                  <a:spcPts val="2801"/>
                </a:lnSpc>
              </a:pPr>
            </a:p>
          </p:txBody>
        </p:sp>
      </p:grpSp>
      <p:grpSp>
        <p:nvGrpSpPr>
          <p:cNvPr name="Group 7" id="7"/>
          <p:cNvGrpSpPr/>
          <p:nvPr/>
        </p:nvGrpSpPr>
        <p:grpSpPr>
          <a:xfrm rot="0">
            <a:off x="17762003" y="-563673"/>
            <a:ext cx="1425183" cy="11403846"/>
            <a:chOff x="0" y="0"/>
            <a:chExt cx="356429" cy="2852028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356429" cy="2852028"/>
            </a:xfrm>
            <a:custGeom>
              <a:avLst/>
              <a:gdLst/>
              <a:ahLst/>
              <a:cxnLst/>
              <a:rect r="r" b="b" t="t" l="l"/>
              <a:pathLst>
                <a:path h="2852028" w="356429">
                  <a:moveTo>
                    <a:pt x="0" y="0"/>
                  </a:moveTo>
                  <a:lnTo>
                    <a:pt x="356429" y="0"/>
                  </a:lnTo>
                  <a:lnTo>
                    <a:pt x="356429" y="2852028"/>
                  </a:lnTo>
                  <a:lnTo>
                    <a:pt x="0" y="2852028"/>
                  </a:lnTo>
                  <a:close/>
                </a:path>
              </a:pathLst>
            </a:custGeom>
            <a:solidFill>
              <a:srgbClr val="00AD9C"/>
            </a:solidFill>
          </p:spPr>
        </p:sp>
        <p:sp>
          <p:nvSpPr>
            <p:cNvPr name="TextBox 9" id="9"/>
            <p:cNvSpPr txBox="true"/>
            <p:nvPr/>
          </p:nvSpPr>
          <p:spPr>
            <a:xfrm>
              <a:off x="0" y="-57150"/>
              <a:ext cx="356429" cy="2909178"/>
            </a:xfrm>
            <a:prstGeom prst="rect">
              <a:avLst/>
            </a:prstGeom>
          </p:spPr>
          <p:txBody>
            <a:bodyPr anchor="ctr" rtlCol="false" tIns="53498" lIns="53498" bIns="53498" rIns="53498"/>
            <a:lstStyle/>
            <a:p>
              <a:pPr algn="ctr">
                <a:lnSpc>
                  <a:spcPts val="2801"/>
                </a:lnSpc>
              </a:pPr>
            </a:p>
          </p:txBody>
        </p:sp>
      </p:grpSp>
      <p:grpSp>
        <p:nvGrpSpPr>
          <p:cNvPr name="Group 10" id="10"/>
          <p:cNvGrpSpPr/>
          <p:nvPr/>
        </p:nvGrpSpPr>
        <p:grpSpPr>
          <a:xfrm rot="5400000">
            <a:off x="8701644" y="-9748102"/>
            <a:ext cx="1425183" cy="19201660"/>
            <a:chOff x="0" y="0"/>
            <a:chExt cx="356429" cy="4802210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356429" cy="4802210"/>
            </a:xfrm>
            <a:custGeom>
              <a:avLst/>
              <a:gdLst/>
              <a:ahLst/>
              <a:cxnLst/>
              <a:rect r="r" b="b" t="t" l="l"/>
              <a:pathLst>
                <a:path h="4802210" w="356429">
                  <a:moveTo>
                    <a:pt x="0" y="0"/>
                  </a:moveTo>
                  <a:lnTo>
                    <a:pt x="356429" y="0"/>
                  </a:lnTo>
                  <a:lnTo>
                    <a:pt x="356429" y="4802210"/>
                  </a:lnTo>
                  <a:lnTo>
                    <a:pt x="0" y="4802210"/>
                  </a:lnTo>
                  <a:close/>
                </a:path>
              </a:pathLst>
            </a:custGeom>
            <a:solidFill>
              <a:srgbClr val="00AD9C"/>
            </a:solidFill>
          </p:spPr>
        </p:sp>
        <p:sp>
          <p:nvSpPr>
            <p:cNvPr name="TextBox 12" id="12"/>
            <p:cNvSpPr txBox="true"/>
            <p:nvPr/>
          </p:nvSpPr>
          <p:spPr>
            <a:xfrm>
              <a:off x="0" y="-57150"/>
              <a:ext cx="356429" cy="4859360"/>
            </a:xfrm>
            <a:prstGeom prst="rect">
              <a:avLst/>
            </a:prstGeom>
          </p:spPr>
          <p:txBody>
            <a:bodyPr anchor="ctr" rtlCol="false" tIns="53498" lIns="53498" bIns="53498" rIns="53498"/>
            <a:lstStyle/>
            <a:p>
              <a:pPr algn="ctr">
                <a:lnSpc>
                  <a:spcPts val="2801"/>
                </a:lnSpc>
              </a:pPr>
            </a:p>
          </p:txBody>
        </p:sp>
      </p:grpSp>
      <p:grpSp>
        <p:nvGrpSpPr>
          <p:cNvPr name="Group 13" id="13"/>
          <p:cNvGrpSpPr/>
          <p:nvPr/>
        </p:nvGrpSpPr>
        <p:grpSpPr>
          <a:xfrm rot="5400000">
            <a:off x="8593028" y="833442"/>
            <a:ext cx="1425183" cy="19201660"/>
            <a:chOff x="0" y="0"/>
            <a:chExt cx="356429" cy="4802210"/>
          </a:xfrm>
        </p:grpSpPr>
        <p:sp>
          <p:nvSpPr>
            <p:cNvPr name="Freeform 14" id="14"/>
            <p:cNvSpPr/>
            <p:nvPr/>
          </p:nvSpPr>
          <p:spPr>
            <a:xfrm flipH="false" flipV="false" rot="0">
              <a:off x="0" y="0"/>
              <a:ext cx="356429" cy="4802210"/>
            </a:xfrm>
            <a:custGeom>
              <a:avLst/>
              <a:gdLst/>
              <a:ahLst/>
              <a:cxnLst/>
              <a:rect r="r" b="b" t="t" l="l"/>
              <a:pathLst>
                <a:path h="4802210" w="356429">
                  <a:moveTo>
                    <a:pt x="0" y="0"/>
                  </a:moveTo>
                  <a:lnTo>
                    <a:pt x="356429" y="0"/>
                  </a:lnTo>
                  <a:lnTo>
                    <a:pt x="356429" y="4802210"/>
                  </a:lnTo>
                  <a:lnTo>
                    <a:pt x="0" y="4802210"/>
                  </a:lnTo>
                  <a:close/>
                </a:path>
              </a:pathLst>
            </a:custGeom>
            <a:solidFill>
              <a:srgbClr val="00AD9C"/>
            </a:solidFill>
          </p:spPr>
        </p:sp>
        <p:sp>
          <p:nvSpPr>
            <p:cNvPr name="TextBox 15" id="15"/>
            <p:cNvSpPr txBox="true"/>
            <p:nvPr/>
          </p:nvSpPr>
          <p:spPr>
            <a:xfrm>
              <a:off x="0" y="-57150"/>
              <a:ext cx="356429" cy="4859360"/>
            </a:xfrm>
            <a:prstGeom prst="rect">
              <a:avLst/>
            </a:prstGeom>
          </p:spPr>
          <p:txBody>
            <a:bodyPr anchor="ctr" rtlCol="false" tIns="53498" lIns="53498" bIns="53498" rIns="53498"/>
            <a:lstStyle/>
            <a:p>
              <a:pPr algn="ctr">
                <a:lnSpc>
                  <a:spcPts val="2801"/>
                </a:lnSpc>
              </a:pPr>
            </a:p>
          </p:txBody>
        </p:sp>
      </p:grpSp>
      <p:sp>
        <p:nvSpPr>
          <p:cNvPr name="Freeform 16" id="16"/>
          <p:cNvSpPr/>
          <p:nvPr/>
        </p:nvSpPr>
        <p:spPr>
          <a:xfrm flipH="false" flipV="false" rot="542064">
            <a:off x="756896" y="536471"/>
            <a:ext cx="2436139" cy="2838721"/>
          </a:xfrm>
          <a:custGeom>
            <a:avLst/>
            <a:gdLst/>
            <a:ahLst/>
            <a:cxnLst/>
            <a:rect r="r" b="b" t="t" l="l"/>
            <a:pathLst>
              <a:path h="2838721" w="2436139">
                <a:moveTo>
                  <a:pt x="0" y="0"/>
                </a:moveTo>
                <a:lnTo>
                  <a:pt x="2436139" y="0"/>
                </a:lnTo>
                <a:lnTo>
                  <a:pt x="2436139" y="2838721"/>
                </a:lnTo>
                <a:lnTo>
                  <a:pt x="0" y="283872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7" id="17"/>
          <p:cNvSpPr/>
          <p:nvPr/>
        </p:nvSpPr>
        <p:spPr>
          <a:xfrm flipH="false" flipV="true" rot="-10325232">
            <a:off x="606914" y="6940297"/>
            <a:ext cx="2736104" cy="2736104"/>
          </a:xfrm>
          <a:custGeom>
            <a:avLst/>
            <a:gdLst/>
            <a:ahLst/>
            <a:cxnLst/>
            <a:rect r="r" b="b" t="t" l="l"/>
            <a:pathLst>
              <a:path h="2736104" w="2736104">
                <a:moveTo>
                  <a:pt x="0" y="2736104"/>
                </a:moveTo>
                <a:lnTo>
                  <a:pt x="2736103" y="2736104"/>
                </a:lnTo>
                <a:lnTo>
                  <a:pt x="2736103" y="0"/>
                </a:lnTo>
                <a:lnTo>
                  <a:pt x="0" y="0"/>
                </a:lnTo>
                <a:lnTo>
                  <a:pt x="0" y="2736104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8" id="18"/>
          <p:cNvSpPr/>
          <p:nvPr/>
        </p:nvSpPr>
        <p:spPr>
          <a:xfrm flipH="false" flipV="false" rot="0">
            <a:off x="15119006" y="7150056"/>
            <a:ext cx="2717478" cy="2653247"/>
          </a:xfrm>
          <a:custGeom>
            <a:avLst/>
            <a:gdLst/>
            <a:ahLst/>
            <a:cxnLst/>
            <a:rect r="r" b="b" t="t" l="l"/>
            <a:pathLst>
              <a:path h="2653247" w="2717478">
                <a:moveTo>
                  <a:pt x="0" y="0"/>
                </a:moveTo>
                <a:lnTo>
                  <a:pt x="2717478" y="0"/>
                </a:lnTo>
                <a:lnTo>
                  <a:pt x="2717478" y="2653246"/>
                </a:lnTo>
                <a:lnTo>
                  <a:pt x="0" y="265324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9" id="19"/>
          <p:cNvSpPr/>
          <p:nvPr/>
        </p:nvSpPr>
        <p:spPr>
          <a:xfrm flipH="false" flipV="false" rot="-734777">
            <a:off x="15770377" y="503404"/>
            <a:ext cx="1637282" cy="2904855"/>
          </a:xfrm>
          <a:custGeom>
            <a:avLst/>
            <a:gdLst/>
            <a:ahLst/>
            <a:cxnLst/>
            <a:rect r="r" b="b" t="t" l="l"/>
            <a:pathLst>
              <a:path h="2904855" w="1637282">
                <a:moveTo>
                  <a:pt x="0" y="0"/>
                </a:moveTo>
                <a:lnTo>
                  <a:pt x="1637282" y="0"/>
                </a:lnTo>
                <a:lnTo>
                  <a:pt x="1637282" y="2904855"/>
                </a:lnTo>
                <a:lnTo>
                  <a:pt x="0" y="290485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20" id="20"/>
          <p:cNvGrpSpPr/>
          <p:nvPr/>
        </p:nvGrpSpPr>
        <p:grpSpPr>
          <a:xfrm rot="0">
            <a:off x="1860140" y="4039872"/>
            <a:ext cx="229651" cy="229651"/>
            <a:chOff x="0" y="0"/>
            <a:chExt cx="6350000" cy="6350000"/>
          </a:xfrm>
        </p:grpSpPr>
        <p:sp>
          <p:nvSpPr>
            <p:cNvPr name="Freeform 21" id="21"/>
            <p:cNvSpPr/>
            <p:nvPr/>
          </p:nvSpPr>
          <p:spPr>
            <a:xfrm flipH="false" flipV="false" rot="0">
              <a:off x="0" y="0"/>
              <a:ext cx="6350000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1AB5DB"/>
            </a:solidFill>
          </p:spPr>
        </p:sp>
      </p:grpSp>
      <p:sp>
        <p:nvSpPr>
          <p:cNvPr name="Freeform 22" id="22"/>
          <p:cNvSpPr/>
          <p:nvPr/>
        </p:nvSpPr>
        <p:spPr>
          <a:xfrm flipH="false" flipV="false" rot="0">
            <a:off x="558467" y="4269523"/>
            <a:ext cx="238202" cy="236037"/>
          </a:xfrm>
          <a:custGeom>
            <a:avLst/>
            <a:gdLst/>
            <a:ahLst/>
            <a:cxnLst/>
            <a:rect r="r" b="b" t="t" l="l"/>
            <a:pathLst>
              <a:path h="236037" w="238202">
                <a:moveTo>
                  <a:pt x="0" y="0"/>
                </a:moveTo>
                <a:lnTo>
                  <a:pt x="238202" y="0"/>
                </a:lnTo>
                <a:lnTo>
                  <a:pt x="238202" y="236037"/>
                </a:lnTo>
                <a:lnTo>
                  <a:pt x="0" y="236037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3" id="23"/>
          <p:cNvSpPr/>
          <p:nvPr/>
        </p:nvSpPr>
        <p:spPr>
          <a:xfrm flipH="false" flipV="false" rot="-771795">
            <a:off x="717946" y="7310183"/>
            <a:ext cx="433712" cy="411632"/>
          </a:xfrm>
          <a:custGeom>
            <a:avLst/>
            <a:gdLst/>
            <a:ahLst/>
            <a:cxnLst/>
            <a:rect r="r" b="b" t="t" l="l"/>
            <a:pathLst>
              <a:path h="411632" w="433712">
                <a:moveTo>
                  <a:pt x="0" y="0"/>
                </a:moveTo>
                <a:lnTo>
                  <a:pt x="433711" y="0"/>
                </a:lnTo>
                <a:lnTo>
                  <a:pt x="433711" y="411632"/>
                </a:lnTo>
                <a:lnTo>
                  <a:pt x="0" y="411632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24" id="24"/>
          <p:cNvGrpSpPr>
            <a:grpSpLocks noChangeAspect="true"/>
          </p:cNvGrpSpPr>
          <p:nvPr/>
        </p:nvGrpSpPr>
        <p:grpSpPr>
          <a:xfrm rot="1977585">
            <a:off x="3269116" y="9426276"/>
            <a:ext cx="498419" cy="262574"/>
            <a:chOff x="0" y="0"/>
            <a:chExt cx="1610360" cy="848360"/>
          </a:xfrm>
        </p:grpSpPr>
        <p:sp>
          <p:nvSpPr>
            <p:cNvPr name="Freeform 25" id="25"/>
            <p:cNvSpPr/>
            <p:nvPr/>
          </p:nvSpPr>
          <p:spPr>
            <a:xfrm flipH="false" flipV="false" rot="0">
              <a:off x="-31750" y="0"/>
              <a:ext cx="1675130" cy="880110"/>
            </a:xfrm>
            <a:custGeom>
              <a:avLst/>
              <a:gdLst/>
              <a:ahLst/>
              <a:cxnLst/>
              <a:rect r="r" b="b" t="t" l="l"/>
              <a:pathLst>
                <a:path h="880110" w="1675130">
                  <a:moveTo>
                    <a:pt x="266700" y="848360"/>
                  </a:moveTo>
                  <a:cubicBezTo>
                    <a:pt x="236220" y="848360"/>
                    <a:pt x="205740" y="842010"/>
                    <a:pt x="175260" y="829310"/>
                  </a:cubicBezTo>
                  <a:cubicBezTo>
                    <a:pt x="55880" y="778510"/>
                    <a:pt x="0" y="641350"/>
                    <a:pt x="50800" y="521970"/>
                  </a:cubicBezTo>
                  <a:cubicBezTo>
                    <a:pt x="184150" y="204470"/>
                    <a:pt x="492760" y="0"/>
                    <a:pt x="836930" y="0"/>
                  </a:cubicBezTo>
                  <a:cubicBezTo>
                    <a:pt x="1181100" y="0"/>
                    <a:pt x="1489710" y="204470"/>
                    <a:pt x="1624330" y="521970"/>
                  </a:cubicBezTo>
                  <a:cubicBezTo>
                    <a:pt x="1675130" y="641350"/>
                    <a:pt x="1619250" y="779780"/>
                    <a:pt x="1499870" y="829310"/>
                  </a:cubicBezTo>
                  <a:cubicBezTo>
                    <a:pt x="1380490" y="880110"/>
                    <a:pt x="1242060" y="824230"/>
                    <a:pt x="1192530" y="704850"/>
                  </a:cubicBezTo>
                  <a:cubicBezTo>
                    <a:pt x="1131570" y="562610"/>
                    <a:pt x="991870" y="469900"/>
                    <a:pt x="836930" y="469900"/>
                  </a:cubicBezTo>
                  <a:cubicBezTo>
                    <a:pt x="681990" y="469900"/>
                    <a:pt x="543560" y="562610"/>
                    <a:pt x="482600" y="704850"/>
                  </a:cubicBezTo>
                  <a:cubicBezTo>
                    <a:pt x="445770" y="793750"/>
                    <a:pt x="358140" y="848360"/>
                    <a:pt x="266700" y="848360"/>
                  </a:cubicBezTo>
                  <a:close/>
                </a:path>
              </a:pathLst>
            </a:custGeom>
            <a:solidFill>
              <a:srgbClr val="F2BC2A"/>
            </a:solidFill>
          </p:spPr>
        </p:sp>
      </p:grpSp>
      <p:grpSp>
        <p:nvGrpSpPr>
          <p:cNvPr name="Group 26" id="26"/>
          <p:cNvGrpSpPr/>
          <p:nvPr/>
        </p:nvGrpSpPr>
        <p:grpSpPr>
          <a:xfrm rot="0">
            <a:off x="2030890" y="9258300"/>
            <a:ext cx="229651" cy="229651"/>
            <a:chOff x="0" y="0"/>
            <a:chExt cx="6350000" cy="6350000"/>
          </a:xfrm>
        </p:grpSpPr>
        <p:sp>
          <p:nvSpPr>
            <p:cNvPr name="Freeform 27" id="27"/>
            <p:cNvSpPr/>
            <p:nvPr/>
          </p:nvSpPr>
          <p:spPr>
            <a:xfrm flipH="false" flipV="false" rot="0">
              <a:off x="0" y="0"/>
              <a:ext cx="6350000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1AB5DB"/>
            </a:solidFill>
          </p:spPr>
        </p:sp>
      </p:grpSp>
      <p:sp>
        <p:nvSpPr>
          <p:cNvPr name="Freeform 28" id="28"/>
          <p:cNvSpPr/>
          <p:nvPr/>
        </p:nvSpPr>
        <p:spPr>
          <a:xfrm flipH="false" flipV="false" rot="0">
            <a:off x="1857760" y="6167686"/>
            <a:ext cx="464062" cy="471782"/>
          </a:xfrm>
          <a:custGeom>
            <a:avLst/>
            <a:gdLst/>
            <a:ahLst/>
            <a:cxnLst/>
            <a:rect r="r" b="b" t="t" l="l"/>
            <a:pathLst>
              <a:path h="471782" w="464062">
                <a:moveTo>
                  <a:pt x="0" y="0"/>
                </a:moveTo>
                <a:lnTo>
                  <a:pt x="464062" y="0"/>
                </a:lnTo>
                <a:lnTo>
                  <a:pt x="464062" y="471782"/>
                </a:lnTo>
                <a:lnTo>
                  <a:pt x="0" y="471782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29" id="29"/>
          <p:cNvGrpSpPr>
            <a:grpSpLocks noChangeAspect="true"/>
          </p:cNvGrpSpPr>
          <p:nvPr/>
        </p:nvGrpSpPr>
        <p:grpSpPr>
          <a:xfrm rot="-874149">
            <a:off x="1053712" y="5439604"/>
            <a:ext cx="498419" cy="262574"/>
            <a:chOff x="0" y="0"/>
            <a:chExt cx="1610360" cy="848360"/>
          </a:xfrm>
        </p:grpSpPr>
        <p:sp>
          <p:nvSpPr>
            <p:cNvPr name="Freeform 30" id="30"/>
            <p:cNvSpPr/>
            <p:nvPr/>
          </p:nvSpPr>
          <p:spPr>
            <a:xfrm flipH="false" flipV="false" rot="0">
              <a:off x="-31750" y="0"/>
              <a:ext cx="1675130" cy="880110"/>
            </a:xfrm>
            <a:custGeom>
              <a:avLst/>
              <a:gdLst/>
              <a:ahLst/>
              <a:cxnLst/>
              <a:rect r="r" b="b" t="t" l="l"/>
              <a:pathLst>
                <a:path h="880110" w="1675130">
                  <a:moveTo>
                    <a:pt x="266700" y="848360"/>
                  </a:moveTo>
                  <a:cubicBezTo>
                    <a:pt x="236220" y="848360"/>
                    <a:pt x="205740" y="842010"/>
                    <a:pt x="175260" y="829310"/>
                  </a:cubicBezTo>
                  <a:cubicBezTo>
                    <a:pt x="55880" y="778510"/>
                    <a:pt x="0" y="641350"/>
                    <a:pt x="50800" y="521970"/>
                  </a:cubicBezTo>
                  <a:cubicBezTo>
                    <a:pt x="184150" y="204470"/>
                    <a:pt x="492760" y="0"/>
                    <a:pt x="836930" y="0"/>
                  </a:cubicBezTo>
                  <a:cubicBezTo>
                    <a:pt x="1181100" y="0"/>
                    <a:pt x="1489710" y="204470"/>
                    <a:pt x="1624330" y="521970"/>
                  </a:cubicBezTo>
                  <a:cubicBezTo>
                    <a:pt x="1675130" y="641350"/>
                    <a:pt x="1619250" y="779780"/>
                    <a:pt x="1499870" y="829310"/>
                  </a:cubicBezTo>
                  <a:cubicBezTo>
                    <a:pt x="1380490" y="880110"/>
                    <a:pt x="1242060" y="824230"/>
                    <a:pt x="1192530" y="704850"/>
                  </a:cubicBezTo>
                  <a:cubicBezTo>
                    <a:pt x="1131570" y="562610"/>
                    <a:pt x="991870" y="469900"/>
                    <a:pt x="836930" y="469900"/>
                  </a:cubicBezTo>
                  <a:cubicBezTo>
                    <a:pt x="681990" y="469900"/>
                    <a:pt x="543560" y="562610"/>
                    <a:pt x="482600" y="704850"/>
                  </a:cubicBezTo>
                  <a:cubicBezTo>
                    <a:pt x="445770" y="793750"/>
                    <a:pt x="358140" y="848360"/>
                    <a:pt x="266700" y="848360"/>
                  </a:cubicBezTo>
                  <a:close/>
                </a:path>
              </a:pathLst>
            </a:custGeom>
            <a:solidFill>
              <a:srgbClr val="F2BC2A"/>
            </a:solidFill>
          </p:spPr>
        </p:sp>
      </p:grpSp>
      <p:sp>
        <p:nvSpPr>
          <p:cNvPr name="Freeform 31" id="31"/>
          <p:cNvSpPr/>
          <p:nvPr/>
        </p:nvSpPr>
        <p:spPr>
          <a:xfrm flipH="false" flipV="false" rot="0">
            <a:off x="3850273" y="792809"/>
            <a:ext cx="464062" cy="471782"/>
          </a:xfrm>
          <a:custGeom>
            <a:avLst/>
            <a:gdLst/>
            <a:ahLst/>
            <a:cxnLst/>
            <a:rect r="r" b="b" t="t" l="l"/>
            <a:pathLst>
              <a:path h="471782" w="464062">
                <a:moveTo>
                  <a:pt x="0" y="0"/>
                </a:moveTo>
                <a:lnTo>
                  <a:pt x="464061" y="0"/>
                </a:lnTo>
                <a:lnTo>
                  <a:pt x="464061" y="471782"/>
                </a:lnTo>
                <a:lnTo>
                  <a:pt x="0" y="471782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32" id="32"/>
          <p:cNvGrpSpPr/>
          <p:nvPr/>
        </p:nvGrpSpPr>
        <p:grpSpPr>
          <a:xfrm rot="-2074858">
            <a:off x="15366099" y="2674126"/>
            <a:ext cx="229651" cy="229651"/>
            <a:chOff x="0" y="0"/>
            <a:chExt cx="6350000" cy="6350000"/>
          </a:xfrm>
        </p:grpSpPr>
        <p:sp>
          <p:nvSpPr>
            <p:cNvPr name="Freeform 33" id="33"/>
            <p:cNvSpPr/>
            <p:nvPr/>
          </p:nvSpPr>
          <p:spPr>
            <a:xfrm flipH="false" flipV="false" rot="0">
              <a:off x="0" y="0"/>
              <a:ext cx="6350000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1AB5DB"/>
            </a:solidFill>
          </p:spPr>
        </p:sp>
      </p:grpSp>
      <p:sp>
        <p:nvSpPr>
          <p:cNvPr name="Freeform 34" id="34"/>
          <p:cNvSpPr/>
          <p:nvPr/>
        </p:nvSpPr>
        <p:spPr>
          <a:xfrm flipH="false" flipV="false" rot="-2074858">
            <a:off x="14586618" y="839557"/>
            <a:ext cx="238202" cy="236037"/>
          </a:xfrm>
          <a:custGeom>
            <a:avLst/>
            <a:gdLst/>
            <a:ahLst/>
            <a:cxnLst/>
            <a:rect r="r" b="b" t="t" l="l"/>
            <a:pathLst>
              <a:path h="236037" w="238202">
                <a:moveTo>
                  <a:pt x="0" y="0"/>
                </a:moveTo>
                <a:lnTo>
                  <a:pt x="238203" y="0"/>
                </a:lnTo>
                <a:lnTo>
                  <a:pt x="238203" y="236037"/>
                </a:lnTo>
                <a:lnTo>
                  <a:pt x="0" y="236037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5" id="35"/>
          <p:cNvSpPr/>
          <p:nvPr/>
        </p:nvSpPr>
        <p:spPr>
          <a:xfrm flipH="false" flipV="false" rot="-2846654">
            <a:off x="17042444" y="5898826"/>
            <a:ext cx="433712" cy="411632"/>
          </a:xfrm>
          <a:custGeom>
            <a:avLst/>
            <a:gdLst/>
            <a:ahLst/>
            <a:cxnLst/>
            <a:rect r="r" b="b" t="t" l="l"/>
            <a:pathLst>
              <a:path h="411632" w="433712">
                <a:moveTo>
                  <a:pt x="0" y="0"/>
                </a:moveTo>
                <a:lnTo>
                  <a:pt x="433712" y="0"/>
                </a:lnTo>
                <a:lnTo>
                  <a:pt x="433712" y="411632"/>
                </a:lnTo>
                <a:lnTo>
                  <a:pt x="0" y="411632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6" id="36"/>
          <p:cNvSpPr/>
          <p:nvPr/>
        </p:nvSpPr>
        <p:spPr>
          <a:xfrm flipH="false" flipV="false" rot="-2074858">
            <a:off x="17279532" y="4129890"/>
            <a:ext cx="464062" cy="471782"/>
          </a:xfrm>
          <a:custGeom>
            <a:avLst/>
            <a:gdLst/>
            <a:ahLst/>
            <a:cxnLst/>
            <a:rect r="r" b="b" t="t" l="l"/>
            <a:pathLst>
              <a:path h="471782" w="464062">
                <a:moveTo>
                  <a:pt x="0" y="0"/>
                </a:moveTo>
                <a:lnTo>
                  <a:pt x="464062" y="0"/>
                </a:lnTo>
                <a:lnTo>
                  <a:pt x="464062" y="471781"/>
                </a:lnTo>
                <a:lnTo>
                  <a:pt x="0" y="471781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37" id="37"/>
          <p:cNvGrpSpPr>
            <a:grpSpLocks noChangeAspect="true"/>
          </p:cNvGrpSpPr>
          <p:nvPr/>
        </p:nvGrpSpPr>
        <p:grpSpPr>
          <a:xfrm rot="-2949008">
            <a:off x="15866380" y="4469518"/>
            <a:ext cx="498419" cy="262574"/>
            <a:chOff x="0" y="0"/>
            <a:chExt cx="1610360" cy="848360"/>
          </a:xfrm>
        </p:grpSpPr>
        <p:sp>
          <p:nvSpPr>
            <p:cNvPr name="Freeform 38" id="38"/>
            <p:cNvSpPr/>
            <p:nvPr/>
          </p:nvSpPr>
          <p:spPr>
            <a:xfrm flipH="false" flipV="false" rot="0">
              <a:off x="-31750" y="0"/>
              <a:ext cx="1675130" cy="880110"/>
            </a:xfrm>
            <a:custGeom>
              <a:avLst/>
              <a:gdLst/>
              <a:ahLst/>
              <a:cxnLst/>
              <a:rect r="r" b="b" t="t" l="l"/>
              <a:pathLst>
                <a:path h="880110" w="1675130">
                  <a:moveTo>
                    <a:pt x="266700" y="848360"/>
                  </a:moveTo>
                  <a:cubicBezTo>
                    <a:pt x="236220" y="848360"/>
                    <a:pt x="205740" y="842010"/>
                    <a:pt x="175260" y="829310"/>
                  </a:cubicBezTo>
                  <a:cubicBezTo>
                    <a:pt x="55880" y="778510"/>
                    <a:pt x="0" y="641350"/>
                    <a:pt x="50800" y="521970"/>
                  </a:cubicBezTo>
                  <a:cubicBezTo>
                    <a:pt x="184150" y="204470"/>
                    <a:pt x="492760" y="0"/>
                    <a:pt x="836930" y="0"/>
                  </a:cubicBezTo>
                  <a:cubicBezTo>
                    <a:pt x="1181100" y="0"/>
                    <a:pt x="1489710" y="204470"/>
                    <a:pt x="1624330" y="521970"/>
                  </a:cubicBezTo>
                  <a:cubicBezTo>
                    <a:pt x="1675130" y="641350"/>
                    <a:pt x="1619250" y="779780"/>
                    <a:pt x="1499870" y="829310"/>
                  </a:cubicBezTo>
                  <a:cubicBezTo>
                    <a:pt x="1380490" y="880110"/>
                    <a:pt x="1242060" y="824230"/>
                    <a:pt x="1192530" y="704850"/>
                  </a:cubicBezTo>
                  <a:cubicBezTo>
                    <a:pt x="1131570" y="562610"/>
                    <a:pt x="991870" y="469900"/>
                    <a:pt x="836930" y="469900"/>
                  </a:cubicBezTo>
                  <a:cubicBezTo>
                    <a:pt x="681990" y="469900"/>
                    <a:pt x="543560" y="562610"/>
                    <a:pt x="482600" y="704850"/>
                  </a:cubicBezTo>
                  <a:cubicBezTo>
                    <a:pt x="445770" y="793750"/>
                    <a:pt x="358140" y="848360"/>
                    <a:pt x="266700" y="848360"/>
                  </a:cubicBezTo>
                  <a:close/>
                </a:path>
              </a:pathLst>
            </a:custGeom>
            <a:solidFill>
              <a:srgbClr val="F2BC2A"/>
            </a:solidFill>
          </p:spPr>
        </p:sp>
      </p:grpSp>
      <p:grpSp>
        <p:nvGrpSpPr>
          <p:cNvPr name="Group 39" id="39"/>
          <p:cNvGrpSpPr>
            <a:grpSpLocks noChangeAspect="true"/>
          </p:cNvGrpSpPr>
          <p:nvPr/>
        </p:nvGrpSpPr>
        <p:grpSpPr>
          <a:xfrm rot="-2949008">
            <a:off x="14359241" y="9446041"/>
            <a:ext cx="498419" cy="262574"/>
            <a:chOff x="0" y="0"/>
            <a:chExt cx="1610360" cy="848360"/>
          </a:xfrm>
        </p:grpSpPr>
        <p:sp>
          <p:nvSpPr>
            <p:cNvPr name="Freeform 40" id="40"/>
            <p:cNvSpPr/>
            <p:nvPr/>
          </p:nvSpPr>
          <p:spPr>
            <a:xfrm flipH="false" flipV="false" rot="0">
              <a:off x="-31750" y="0"/>
              <a:ext cx="1675130" cy="880110"/>
            </a:xfrm>
            <a:custGeom>
              <a:avLst/>
              <a:gdLst/>
              <a:ahLst/>
              <a:cxnLst/>
              <a:rect r="r" b="b" t="t" l="l"/>
              <a:pathLst>
                <a:path h="880110" w="1675130">
                  <a:moveTo>
                    <a:pt x="266700" y="848360"/>
                  </a:moveTo>
                  <a:cubicBezTo>
                    <a:pt x="236220" y="848360"/>
                    <a:pt x="205740" y="842010"/>
                    <a:pt x="175260" y="829310"/>
                  </a:cubicBezTo>
                  <a:cubicBezTo>
                    <a:pt x="55880" y="778510"/>
                    <a:pt x="0" y="641350"/>
                    <a:pt x="50800" y="521970"/>
                  </a:cubicBezTo>
                  <a:cubicBezTo>
                    <a:pt x="184150" y="204470"/>
                    <a:pt x="492760" y="0"/>
                    <a:pt x="836930" y="0"/>
                  </a:cubicBezTo>
                  <a:cubicBezTo>
                    <a:pt x="1181100" y="0"/>
                    <a:pt x="1489710" y="204470"/>
                    <a:pt x="1624330" y="521970"/>
                  </a:cubicBezTo>
                  <a:cubicBezTo>
                    <a:pt x="1675130" y="641350"/>
                    <a:pt x="1619250" y="779780"/>
                    <a:pt x="1499870" y="829310"/>
                  </a:cubicBezTo>
                  <a:cubicBezTo>
                    <a:pt x="1380490" y="880110"/>
                    <a:pt x="1242060" y="824230"/>
                    <a:pt x="1192530" y="704850"/>
                  </a:cubicBezTo>
                  <a:cubicBezTo>
                    <a:pt x="1131570" y="562610"/>
                    <a:pt x="991870" y="469900"/>
                    <a:pt x="836930" y="469900"/>
                  </a:cubicBezTo>
                  <a:cubicBezTo>
                    <a:pt x="681990" y="469900"/>
                    <a:pt x="543560" y="562610"/>
                    <a:pt x="482600" y="704850"/>
                  </a:cubicBezTo>
                  <a:cubicBezTo>
                    <a:pt x="445770" y="793750"/>
                    <a:pt x="358140" y="848360"/>
                    <a:pt x="266700" y="848360"/>
                  </a:cubicBezTo>
                  <a:close/>
                </a:path>
              </a:pathLst>
            </a:custGeom>
            <a:solidFill>
              <a:srgbClr val="F2BC2A"/>
            </a:solidFill>
          </p:spPr>
        </p:sp>
      </p:grpSp>
      <p:grpSp>
        <p:nvGrpSpPr>
          <p:cNvPr name="Group 41" id="41"/>
          <p:cNvGrpSpPr/>
          <p:nvPr/>
        </p:nvGrpSpPr>
        <p:grpSpPr>
          <a:xfrm rot="0">
            <a:off x="15738452" y="6288751"/>
            <a:ext cx="229651" cy="229651"/>
            <a:chOff x="0" y="0"/>
            <a:chExt cx="6350000" cy="6350000"/>
          </a:xfrm>
        </p:grpSpPr>
        <p:sp>
          <p:nvSpPr>
            <p:cNvPr name="Freeform 42" id="42"/>
            <p:cNvSpPr/>
            <p:nvPr/>
          </p:nvSpPr>
          <p:spPr>
            <a:xfrm flipH="false" flipV="false" rot="0">
              <a:off x="0" y="0"/>
              <a:ext cx="6350000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1AB5DB"/>
            </a:solidFill>
          </p:spPr>
        </p:sp>
      </p:grpSp>
    </p:spTree>
  </p:cSld>
  <p:clrMapOvr>
    <a:masterClrMapping/>
  </p:clrMapOvr>
</p:sld>
</file>

<file path=ppt/slides/slide2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5400000">
            <a:off x="4000500" y="-4000500"/>
            <a:ext cx="10287000" cy="18288000"/>
          </a:xfrm>
          <a:custGeom>
            <a:avLst/>
            <a:gdLst/>
            <a:ahLst/>
            <a:cxnLst/>
            <a:rect r="r" b="b" t="t" l="l"/>
            <a:pathLst>
              <a:path h="18288000" w="10287000">
                <a:moveTo>
                  <a:pt x="0" y="18288000"/>
                </a:moveTo>
                <a:lnTo>
                  <a:pt x="0" y="0"/>
                </a:lnTo>
                <a:lnTo>
                  <a:pt x="10287000" y="0"/>
                </a:lnTo>
                <a:lnTo>
                  <a:pt x="10287000" y="18288000"/>
                </a:lnTo>
                <a:lnTo>
                  <a:pt x="0" y="18288000"/>
                </a:lnTo>
                <a:close/>
              </a:path>
            </a:pathLst>
          </a:custGeom>
          <a:blipFill>
            <a:blip r:embed="rId2"/>
            <a:stretch>
              <a:fillRect l="-9222" t="0" r="-9222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-899186" y="-563673"/>
            <a:ext cx="1425183" cy="11403846"/>
            <a:chOff x="0" y="0"/>
            <a:chExt cx="356429" cy="2852028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356429" cy="2852028"/>
            </a:xfrm>
            <a:custGeom>
              <a:avLst/>
              <a:gdLst/>
              <a:ahLst/>
              <a:cxnLst/>
              <a:rect r="r" b="b" t="t" l="l"/>
              <a:pathLst>
                <a:path h="2852028" w="356429">
                  <a:moveTo>
                    <a:pt x="0" y="0"/>
                  </a:moveTo>
                  <a:lnTo>
                    <a:pt x="356429" y="0"/>
                  </a:lnTo>
                  <a:lnTo>
                    <a:pt x="356429" y="2852028"/>
                  </a:lnTo>
                  <a:lnTo>
                    <a:pt x="0" y="2852028"/>
                  </a:lnTo>
                  <a:close/>
                </a:path>
              </a:pathLst>
            </a:custGeom>
            <a:solidFill>
              <a:srgbClr val="D15353"/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0" y="-57150"/>
              <a:ext cx="356429" cy="2909178"/>
            </a:xfrm>
            <a:prstGeom prst="rect">
              <a:avLst/>
            </a:prstGeom>
          </p:spPr>
          <p:txBody>
            <a:bodyPr anchor="ctr" rtlCol="false" tIns="53498" lIns="53498" bIns="53498" rIns="53498"/>
            <a:lstStyle/>
            <a:p>
              <a:pPr algn="ctr">
                <a:lnSpc>
                  <a:spcPts val="2801"/>
                </a:lnSpc>
              </a:pPr>
            </a:p>
          </p:txBody>
        </p:sp>
      </p:grpSp>
      <p:grpSp>
        <p:nvGrpSpPr>
          <p:cNvPr name="Group 6" id="6"/>
          <p:cNvGrpSpPr/>
          <p:nvPr/>
        </p:nvGrpSpPr>
        <p:grpSpPr>
          <a:xfrm rot="0">
            <a:off x="17762003" y="-563673"/>
            <a:ext cx="1425183" cy="11403846"/>
            <a:chOff x="0" y="0"/>
            <a:chExt cx="356429" cy="2852028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356429" cy="2852028"/>
            </a:xfrm>
            <a:custGeom>
              <a:avLst/>
              <a:gdLst/>
              <a:ahLst/>
              <a:cxnLst/>
              <a:rect r="r" b="b" t="t" l="l"/>
              <a:pathLst>
                <a:path h="2852028" w="356429">
                  <a:moveTo>
                    <a:pt x="0" y="0"/>
                  </a:moveTo>
                  <a:lnTo>
                    <a:pt x="356429" y="0"/>
                  </a:lnTo>
                  <a:lnTo>
                    <a:pt x="356429" y="2852028"/>
                  </a:lnTo>
                  <a:lnTo>
                    <a:pt x="0" y="2852028"/>
                  </a:lnTo>
                  <a:close/>
                </a:path>
              </a:pathLst>
            </a:custGeom>
            <a:solidFill>
              <a:srgbClr val="D15353"/>
            </a:solidFill>
          </p:spPr>
        </p:sp>
        <p:sp>
          <p:nvSpPr>
            <p:cNvPr name="TextBox 8" id="8"/>
            <p:cNvSpPr txBox="true"/>
            <p:nvPr/>
          </p:nvSpPr>
          <p:spPr>
            <a:xfrm>
              <a:off x="0" y="-57150"/>
              <a:ext cx="356429" cy="2909178"/>
            </a:xfrm>
            <a:prstGeom prst="rect">
              <a:avLst/>
            </a:prstGeom>
          </p:spPr>
          <p:txBody>
            <a:bodyPr anchor="ctr" rtlCol="false" tIns="53498" lIns="53498" bIns="53498" rIns="53498"/>
            <a:lstStyle/>
            <a:p>
              <a:pPr algn="ctr">
                <a:lnSpc>
                  <a:spcPts val="2801"/>
                </a:lnSpc>
              </a:pPr>
            </a:p>
          </p:txBody>
        </p:sp>
      </p:grpSp>
      <p:sp>
        <p:nvSpPr>
          <p:cNvPr name="Freeform 9" id="9"/>
          <p:cNvSpPr/>
          <p:nvPr/>
        </p:nvSpPr>
        <p:spPr>
          <a:xfrm flipH="false" flipV="false" rot="0">
            <a:off x="437424" y="565319"/>
            <a:ext cx="17324579" cy="9156361"/>
          </a:xfrm>
          <a:custGeom>
            <a:avLst/>
            <a:gdLst/>
            <a:ahLst/>
            <a:cxnLst/>
            <a:rect r="r" b="b" t="t" l="l"/>
            <a:pathLst>
              <a:path h="9156361" w="17324579">
                <a:moveTo>
                  <a:pt x="0" y="0"/>
                </a:moveTo>
                <a:lnTo>
                  <a:pt x="17324579" y="0"/>
                </a:lnTo>
                <a:lnTo>
                  <a:pt x="17324579" y="9156362"/>
                </a:lnTo>
                <a:lnTo>
                  <a:pt x="0" y="915636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-65898" r="0" b="-86684"/>
            </a:stretch>
          </a:blipFill>
        </p:spPr>
      </p:sp>
      <p:grpSp>
        <p:nvGrpSpPr>
          <p:cNvPr name="Group 10" id="10"/>
          <p:cNvGrpSpPr/>
          <p:nvPr/>
        </p:nvGrpSpPr>
        <p:grpSpPr>
          <a:xfrm rot="5400000">
            <a:off x="8701644" y="-9748102"/>
            <a:ext cx="1425183" cy="19201660"/>
            <a:chOff x="0" y="0"/>
            <a:chExt cx="356429" cy="4802210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356429" cy="4802210"/>
            </a:xfrm>
            <a:custGeom>
              <a:avLst/>
              <a:gdLst/>
              <a:ahLst/>
              <a:cxnLst/>
              <a:rect r="r" b="b" t="t" l="l"/>
              <a:pathLst>
                <a:path h="4802210" w="356429">
                  <a:moveTo>
                    <a:pt x="0" y="0"/>
                  </a:moveTo>
                  <a:lnTo>
                    <a:pt x="356429" y="0"/>
                  </a:lnTo>
                  <a:lnTo>
                    <a:pt x="356429" y="4802210"/>
                  </a:lnTo>
                  <a:lnTo>
                    <a:pt x="0" y="4802210"/>
                  </a:lnTo>
                  <a:close/>
                </a:path>
              </a:pathLst>
            </a:custGeom>
            <a:solidFill>
              <a:srgbClr val="D15353"/>
            </a:solidFill>
          </p:spPr>
        </p:sp>
        <p:sp>
          <p:nvSpPr>
            <p:cNvPr name="TextBox 12" id="12"/>
            <p:cNvSpPr txBox="true"/>
            <p:nvPr/>
          </p:nvSpPr>
          <p:spPr>
            <a:xfrm>
              <a:off x="0" y="-57150"/>
              <a:ext cx="356429" cy="4859360"/>
            </a:xfrm>
            <a:prstGeom prst="rect">
              <a:avLst/>
            </a:prstGeom>
          </p:spPr>
          <p:txBody>
            <a:bodyPr anchor="ctr" rtlCol="false" tIns="53498" lIns="53498" bIns="53498" rIns="53498"/>
            <a:lstStyle/>
            <a:p>
              <a:pPr algn="ctr">
                <a:lnSpc>
                  <a:spcPts val="2801"/>
                </a:lnSpc>
              </a:pPr>
            </a:p>
          </p:txBody>
        </p:sp>
      </p:grpSp>
      <p:grpSp>
        <p:nvGrpSpPr>
          <p:cNvPr name="Group 13" id="13"/>
          <p:cNvGrpSpPr/>
          <p:nvPr/>
        </p:nvGrpSpPr>
        <p:grpSpPr>
          <a:xfrm rot="5400000">
            <a:off x="8593028" y="833442"/>
            <a:ext cx="1425183" cy="19201660"/>
            <a:chOff x="0" y="0"/>
            <a:chExt cx="356429" cy="4802210"/>
          </a:xfrm>
        </p:grpSpPr>
        <p:sp>
          <p:nvSpPr>
            <p:cNvPr name="Freeform 14" id="14"/>
            <p:cNvSpPr/>
            <p:nvPr/>
          </p:nvSpPr>
          <p:spPr>
            <a:xfrm flipH="false" flipV="false" rot="0">
              <a:off x="0" y="0"/>
              <a:ext cx="356429" cy="4802210"/>
            </a:xfrm>
            <a:custGeom>
              <a:avLst/>
              <a:gdLst/>
              <a:ahLst/>
              <a:cxnLst/>
              <a:rect r="r" b="b" t="t" l="l"/>
              <a:pathLst>
                <a:path h="4802210" w="356429">
                  <a:moveTo>
                    <a:pt x="0" y="0"/>
                  </a:moveTo>
                  <a:lnTo>
                    <a:pt x="356429" y="0"/>
                  </a:lnTo>
                  <a:lnTo>
                    <a:pt x="356429" y="4802210"/>
                  </a:lnTo>
                  <a:lnTo>
                    <a:pt x="0" y="4802210"/>
                  </a:lnTo>
                  <a:close/>
                </a:path>
              </a:pathLst>
            </a:custGeom>
            <a:solidFill>
              <a:srgbClr val="D15353"/>
            </a:solidFill>
          </p:spPr>
        </p:sp>
        <p:sp>
          <p:nvSpPr>
            <p:cNvPr name="TextBox 15" id="15"/>
            <p:cNvSpPr txBox="true"/>
            <p:nvPr/>
          </p:nvSpPr>
          <p:spPr>
            <a:xfrm>
              <a:off x="0" y="-57150"/>
              <a:ext cx="356429" cy="4859360"/>
            </a:xfrm>
            <a:prstGeom prst="rect">
              <a:avLst/>
            </a:prstGeom>
          </p:spPr>
          <p:txBody>
            <a:bodyPr anchor="ctr" rtlCol="false" tIns="53498" lIns="53498" bIns="53498" rIns="53498"/>
            <a:lstStyle/>
            <a:p>
              <a:pPr algn="ctr">
                <a:lnSpc>
                  <a:spcPts val="2801"/>
                </a:lnSpc>
              </a:pPr>
            </a:p>
          </p:txBody>
        </p:sp>
      </p:grpSp>
      <p:sp>
        <p:nvSpPr>
          <p:cNvPr name="Freeform 16" id="16"/>
          <p:cNvSpPr/>
          <p:nvPr/>
        </p:nvSpPr>
        <p:spPr>
          <a:xfrm flipH="false" flipV="false" rot="542064">
            <a:off x="-87442" y="-297020"/>
            <a:ext cx="2436139" cy="2838721"/>
          </a:xfrm>
          <a:custGeom>
            <a:avLst/>
            <a:gdLst/>
            <a:ahLst/>
            <a:cxnLst/>
            <a:rect r="r" b="b" t="t" l="l"/>
            <a:pathLst>
              <a:path h="2838721" w="2436139">
                <a:moveTo>
                  <a:pt x="0" y="0"/>
                </a:moveTo>
                <a:lnTo>
                  <a:pt x="2436138" y="0"/>
                </a:lnTo>
                <a:lnTo>
                  <a:pt x="2436138" y="2838722"/>
                </a:lnTo>
                <a:lnTo>
                  <a:pt x="0" y="283872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7" id="17"/>
          <p:cNvSpPr/>
          <p:nvPr/>
        </p:nvSpPr>
        <p:spPr>
          <a:xfrm flipH="false" flipV="true" rot="-10325232">
            <a:off x="-571383" y="8235451"/>
            <a:ext cx="2736104" cy="2736104"/>
          </a:xfrm>
          <a:custGeom>
            <a:avLst/>
            <a:gdLst/>
            <a:ahLst/>
            <a:cxnLst/>
            <a:rect r="r" b="b" t="t" l="l"/>
            <a:pathLst>
              <a:path h="2736104" w="2736104">
                <a:moveTo>
                  <a:pt x="0" y="2736104"/>
                </a:moveTo>
                <a:lnTo>
                  <a:pt x="2736104" y="2736104"/>
                </a:lnTo>
                <a:lnTo>
                  <a:pt x="2736104" y="0"/>
                </a:lnTo>
                <a:lnTo>
                  <a:pt x="0" y="0"/>
                </a:lnTo>
                <a:lnTo>
                  <a:pt x="0" y="2736104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8" id="18"/>
          <p:cNvSpPr/>
          <p:nvPr/>
        </p:nvSpPr>
        <p:spPr>
          <a:xfrm flipH="false" flipV="false" rot="0">
            <a:off x="15968103" y="8046502"/>
            <a:ext cx="2717478" cy="2653247"/>
          </a:xfrm>
          <a:custGeom>
            <a:avLst/>
            <a:gdLst/>
            <a:ahLst/>
            <a:cxnLst/>
            <a:rect r="r" b="b" t="t" l="l"/>
            <a:pathLst>
              <a:path h="2653247" w="2717478">
                <a:moveTo>
                  <a:pt x="0" y="0"/>
                </a:moveTo>
                <a:lnTo>
                  <a:pt x="2717478" y="0"/>
                </a:lnTo>
                <a:lnTo>
                  <a:pt x="2717478" y="2653247"/>
                </a:lnTo>
                <a:lnTo>
                  <a:pt x="0" y="265324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9" id="19"/>
          <p:cNvSpPr/>
          <p:nvPr/>
        </p:nvSpPr>
        <p:spPr>
          <a:xfrm flipH="false" flipV="false" rot="-734777">
            <a:off x="16405042" y="-6677"/>
            <a:ext cx="1637282" cy="2904855"/>
          </a:xfrm>
          <a:custGeom>
            <a:avLst/>
            <a:gdLst/>
            <a:ahLst/>
            <a:cxnLst/>
            <a:rect r="r" b="b" t="t" l="l"/>
            <a:pathLst>
              <a:path h="2904855" w="1637282">
                <a:moveTo>
                  <a:pt x="0" y="0"/>
                </a:moveTo>
                <a:lnTo>
                  <a:pt x="1637282" y="0"/>
                </a:lnTo>
                <a:lnTo>
                  <a:pt x="1637282" y="2904855"/>
                </a:lnTo>
                <a:lnTo>
                  <a:pt x="0" y="290485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20" id="20"/>
          <p:cNvGrpSpPr/>
          <p:nvPr/>
        </p:nvGrpSpPr>
        <p:grpSpPr>
          <a:xfrm rot="0">
            <a:off x="1860140" y="4039872"/>
            <a:ext cx="229651" cy="229651"/>
            <a:chOff x="0" y="0"/>
            <a:chExt cx="6350000" cy="6350000"/>
          </a:xfrm>
        </p:grpSpPr>
        <p:sp>
          <p:nvSpPr>
            <p:cNvPr name="Freeform 21" id="21"/>
            <p:cNvSpPr/>
            <p:nvPr/>
          </p:nvSpPr>
          <p:spPr>
            <a:xfrm flipH="false" flipV="false" rot="0">
              <a:off x="0" y="0"/>
              <a:ext cx="6350000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1AB5DB"/>
            </a:solidFill>
          </p:spPr>
        </p:sp>
      </p:grpSp>
      <p:sp>
        <p:nvSpPr>
          <p:cNvPr name="Freeform 22" id="22"/>
          <p:cNvSpPr/>
          <p:nvPr/>
        </p:nvSpPr>
        <p:spPr>
          <a:xfrm flipH="false" flipV="false" rot="0">
            <a:off x="558467" y="4269523"/>
            <a:ext cx="238202" cy="236037"/>
          </a:xfrm>
          <a:custGeom>
            <a:avLst/>
            <a:gdLst/>
            <a:ahLst/>
            <a:cxnLst/>
            <a:rect r="r" b="b" t="t" l="l"/>
            <a:pathLst>
              <a:path h="236037" w="238202">
                <a:moveTo>
                  <a:pt x="0" y="0"/>
                </a:moveTo>
                <a:lnTo>
                  <a:pt x="238202" y="0"/>
                </a:lnTo>
                <a:lnTo>
                  <a:pt x="238202" y="236037"/>
                </a:lnTo>
                <a:lnTo>
                  <a:pt x="0" y="236037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3" id="23"/>
          <p:cNvSpPr/>
          <p:nvPr/>
        </p:nvSpPr>
        <p:spPr>
          <a:xfrm flipH="false" flipV="false" rot="-771795">
            <a:off x="717946" y="7310183"/>
            <a:ext cx="433712" cy="411632"/>
          </a:xfrm>
          <a:custGeom>
            <a:avLst/>
            <a:gdLst/>
            <a:ahLst/>
            <a:cxnLst/>
            <a:rect r="r" b="b" t="t" l="l"/>
            <a:pathLst>
              <a:path h="411632" w="433712">
                <a:moveTo>
                  <a:pt x="0" y="0"/>
                </a:moveTo>
                <a:lnTo>
                  <a:pt x="433711" y="0"/>
                </a:lnTo>
                <a:lnTo>
                  <a:pt x="433711" y="411632"/>
                </a:lnTo>
                <a:lnTo>
                  <a:pt x="0" y="411632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24" id="24"/>
          <p:cNvGrpSpPr>
            <a:grpSpLocks noChangeAspect="true"/>
          </p:cNvGrpSpPr>
          <p:nvPr/>
        </p:nvGrpSpPr>
        <p:grpSpPr>
          <a:xfrm rot="1977585">
            <a:off x="3269116" y="9426276"/>
            <a:ext cx="498419" cy="262574"/>
            <a:chOff x="0" y="0"/>
            <a:chExt cx="1610360" cy="848360"/>
          </a:xfrm>
        </p:grpSpPr>
        <p:sp>
          <p:nvSpPr>
            <p:cNvPr name="Freeform 25" id="25"/>
            <p:cNvSpPr/>
            <p:nvPr/>
          </p:nvSpPr>
          <p:spPr>
            <a:xfrm flipH="false" flipV="false" rot="0">
              <a:off x="-31750" y="0"/>
              <a:ext cx="1675130" cy="880110"/>
            </a:xfrm>
            <a:custGeom>
              <a:avLst/>
              <a:gdLst/>
              <a:ahLst/>
              <a:cxnLst/>
              <a:rect r="r" b="b" t="t" l="l"/>
              <a:pathLst>
                <a:path h="880110" w="1675130">
                  <a:moveTo>
                    <a:pt x="266700" y="848360"/>
                  </a:moveTo>
                  <a:cubicBezTo>
                    <a:pt x="236220" y="848360"/>
                    <a:pt x="205740" y="842010"/>
                    <a:pt x="175260" y="829310"/>
                  </a:cubicBezTo>
                  <a:cubicBezTo>
                    <a:pt x="55880" y="778510"/>
                    <a:pt x="0" y="641350"/>
                    <a:pt x="50800" y="521970"/>
                  </a:cubicBezTo>
                  <a:cubicBezTo>
                    <a:pt x="184150" y="204470"/>
                    <a:pt x="492760" y="0"/>
                    <a:pt x="836930" y="0"/>
                  </a:cubicBezTo>
                  <a:cubicBezTo>
                    <a:pt x="1181100" y="0"/>
                    <a:pt x="1489710" y="204470"/>
                    <a:pt x="1624330" y="521970"/>
                  </a:cubicBezTo>
                  <a:cubicBezTo>
                    <a:pt x="1675130" y="641350"/>
                    <a:pt x="1619250" y="779780"/>
                    <a:pt x="1499870" y="829310"/>
                  </a:cubicBezTo>
                  <a:cubicBezTo>
                    <a:pt x="1380490" y="880110"/>
                    <a:pt x="1242060" y="824230"/>
                    <a:pt x="1192530" y="704850"/>
                  </a:cubicBezTo>
                  <a:cubicBezTo>
                    <a:pt x="1131570" y="562610"/>
                    <a:pt x="991870" y="469900"/>
                    <a:pt x="836930" y="469900"/>
                  </a:cubicBezTo>
                  <a:cubicBezTo>
                    <a:pt x="681990" y="469900"/>
                    <a:pt x="543560" y="562610"/>
                    <a:pt x="482600" y="704850"/>
                  </a:cubicBezTo>
                  <a:cubicBezTo>
                    <a:pt x="445770" y="793750"/>
                    <a:pt x="358140" y="848360"/>
                    <a:pt x="266700" y="848360"/>
                  </a:cubicBezTo>
                  <a:close/>
                </a:path>
              </a:pathLst>
            </a:custGeom>
            <a:solidFill>
              <a:srgbClr val="F2BC2A"/>
            </a:solidFill>
          </p:spPr>
        </p:sp>
      </p:grpSp>
      <p:grpSp>
        <p:nvGrpSpPr>
          <p:cNvPr name="Group 26" id="26"/>
          <p:cNvGrpSpPr/>
          <p:nvPr/>
        </p:nvGrpSpPr>
        <p:grpSpPr>
          <a:xfrm rot="0">
            <a:off x="2030890" y="9258300"/>
            <a:ext cx="229651" cy="229651"/>
            <a:chOff x="0" y="0"/>
            <a:chExt cx="6350000" cy="6350000"/>
          </a:xfrm>
        </p:grpSpPr>
        <p:sp>
          <p:nvSpPr>
            <p:cNvPr name="Freeform 27" id="27"/>
            <p:cNvSpPr/>
            <p:nvPr/>
          </p:nvSpPr>
          <p:spPr>
            <a:xfrm flipH="false" flipV="false" rot="0">
              <a:off x="0" y="0"/>
              <a:ext cx="6350000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1AB5DB"/>
            </a:solidFill>
          </p:spPr>
        </p:sp>
      </p:grpSp>
      <p:sp>
        <p:nvSpPr>
          <p:cNvPr name="Freeform 28" id="28"/>
          <p:cNvSpPr/>
          <p:nvPr/>
        </p:nvSpPr>
        <p:spPr>
          <a:xfrm flipH="false" flipV="false" rot="0">
            <a:off x="1857760" y="6167686"/>
            <a:ext cx="464062" cy="471782"/>
          </a:xfrm>
          <a:custGeom>
            <a:avLst/>
            <a:gdLst/>
            <a:ahLst/>
            <a:cxnLst/>
            <a:rect r="r" b="b" t="t" l="l"/>
            <a:pathLst>
              <a:path h="471782" w="464062">
                <a:moveTo>
                  <a:pt x="0" y="0"/>
                </a:moveTo>
                <a:lnTo>
                  <a:pt x="464062" y="0"/>
                </a:lnTo>
                <a:lnTo>
                  <a:pt x="464062" y="471782"/>
                </a:lnTo>
                <a:lnTo>
                  <a:pt x="0" y="471782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29" id="29"/>
          <p:cNvGrpSpPr>
            <a:grpSpLocks noChangeAspect="true"/>
          </p:cNvGrpSpPr>
          <p:nvPr/>
        </p:nvGrpSpPr>
        <p:grpSpPr>
          <a:xfrm rot="-874149">
            <a:off x="1053712" y="5439604"/>
            <a:ext cx="498419" cy="262574"/>
            <a:chOff x="0" y="0"/>
            <a:chExt cx="1610360" cy="848360"/>
          </a:xfrm>
        </p:grpSpPr>
        <p:sp>
          <p:nvSpPr>
            <p:cNvPr name="Freeform 30" id="30"/>
            <p:cNvSpPr/>
            <p:nvPr/>
          </p:nvSpPr>
          <p:spPr>
            <a:xfrm flipH="false" flipV="false" rot="0">
              <a:off x="-31750" y="0"/>
              <a:ext cx="1675130" cy="880110"/>
            </a:xfrm>
            <a:custGeom>
              <a:avLst/>
              <a:gdLst/>
              <a:ahLst/>
              <a:cxnLst/>
              <a:rect r="r" b="b" t="t" l="l"/>
              <a:pathLst>
                <a:path h="880110" w="1675130">
                  <a:moveTo>
                    <a:pt x="266700" y="848360"/>
                  </a:moveTo>
                  <a:cubicBezTo>
                    <a:pt x="236220" y="848360"/>
                    <a:pt x="205740" y="842010"/>
                    <a:pt x="175260" y="829310"/>
                  </a:cubicBezTo>
                  <a:cubicBezTo>
                    <a:pt x="55880" y="778510"/>
                    <a:pt x="0" y="641350"/>
                    <a:pt x="50800" y="521970"/>
                  </a:cubicBezTo>
                  <a:cubicBezTo>
                    <a:pt x="184150" y="204470"/>
                    <a:pt x="492760" y="0"/>
                    <a:pt x="836930" y="0"/>
                  </a:cubicBezTo>
                  <a:cubicBezTo>
                    <a:pt x="1181100" y="0"/>
                    <a:pt x="1489710" y="204470"/>
                    <a:pt x="1624330" y="521970"/>
                  </a:cubicBezTo>
                  <a:cubicBezTo>
                    <a:pt x="1675130" y="641350"/>
                    <a:pt x="1619250" y="779780"/>
                    <a:pt x="1499870" y="829310"/>
                  </a:cubicBezTo>
                  <a:cubicBezTo>
                    <a:pt x="1380490" y="880110"/>
                    <a:pt x="1242060" y="824230"/>
                    <a:pt x="1192530" y="704850"/>
                  </a:cubicBezTo>
                  <a:cubicBezTo>
                    <a:pt x="1131570" y="562610"/>
                    <a:pt x="991870" y="469900"/>
                    <a:pt x="836930" y="469900"/>
                  </a:cubicBezTo>
                  <a:cubicBezTo>
                    <a:pt x="681990" y="469900"/>
                    <a:pt x="543560" y="562610"/>
                    <a:pt x="482600" y="704850"/>
                  </a:cubicBezTo>
                  <a:cubicBezTo>
                    <a:pt x="445770" y="793750"/>
                    <a:pt x="358140" y="848360"/>
                    <a:pt x="266700" y="848360"/>
                  </a:cubicBezTo>
                  <a:close/>
                </a:path>
              </a:pathLst>
            </a:custGeom>
            <a:solidFill>
              <a:srgbClr val="F2BC2A"/>
            </a:solidFill>
          </p:spPr>
        </p:sp>
      </p:grpSp>
      <p:sp>
        <p:nvSpPr>
          <p:cNvPr name="Freeform 31" id="31"/>
          <p:cNvSpPr/>
          <p:nvPr/>
        </p:nvSpPr>
        <p:spPr>
          <a:xfrm flipH="false" flipV="false" rot="0">
            <a:off x="3850273" y="792809"/>
            <a:ext cx="464062" cy="471782"/>
          </a:xfrm>
          <a:custGeom>
            <a:avLst/>
            <a:gdLst/>
            <a:ahLst/>
            <a:cxnLst/>
            <a:rect r="r" b="b" t="t" l="l"/>
            <a:pathLst>
              <a:path h="471782" w="464062">
                <a:moveTo>
                  <a:pt x="0" y="0"/>
                </a:moveTo>
                <a:lnTo>
                  <a:pt x="464061" y="0"/>
                </a:lnTo>
                <a:lnTo>
                  <a:pt x="464061" y="471782"/>
                </a:lnTo>
                <a:lnTo>
                  <a:pt x="0" y="471782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32" id="32"/>
          <p:cNvGrpSpPr/>
          <p:nvPr/>
        </p:nvGrpSpPr>
        <p:grpSpPr>
          <a:xfrm rot="-2074858">
            <a:off x="15366099" y="2674126"/>
            <a:ext cx="229651" cy="229651"/>
            <a:chOff x="0" y="0"/>
            <a:chExt cx="6350000" cy="6350000"/>
          </a:xfrm>
        </p:grpSpPr>
        <p:sp>
          <p:nvSpPr>
            <p:cNvPr name="Freeform 33" id="33"/>
            <p:cNvSpPr/>
            <p:nvPr/>
          </p:nvSpPr>
          <p:spPr>
            <a:xfrm flipH="false" flipV="false" rot="0">
              <a:off x="0" y="0"/>
              <a:ext cx="6350000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1AB5DB"/>
            </a:solidFill>
          </p:spPr>
        </p:sp>
      </p:grpSp>
      <p:sp>
        <p:nvSpPr>
          <p:cNvPr name="Freeform 34" id="34"/>
          <p:cNvSpPr/>
          <p:nvPr/>
        </p:nvSpPr>
        <p:spPr>
          <a:xfrm flipH="false" flipV="false" rot="-2074858">
            <a:off x="14586618" y="839557"/>
            <a:ext cx="238202" cy="236037"/>
          </a:xfrm>
          <a:custGeom>
            <a:avLst/>
            <a:gdLst/>
            <a:ahLst/>
            <a:cxnLst/>
            <a:rect r="r" b="b" t="t" l="l"/>
            <a:pathLst>
              <a:path h="236037" w="238202">
                <a:moveTo>
                  <a:pt x="0" y="0"/>
                </a:moveTo>
                <a:lnTo>
                  <a:pt x="238203" y="0"/>
                </a:lnTo>
                <a:lnTo>
                  <a:pt x="238203" y="236037"/>
                </a:lnTo>
                <a:lnTo>
                  <a:pt x="0" y="236037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5" id="35"/>
          <p:cNvSpPr/>
          <p:nvPr/>
        </p:nvSpPr>
        <p:spPr>
          <a:xfrm flipH="false" flipV="false" rot="-2846654">
            <a:off x="17042444" y="5898826"/>
            <a:ext cx="433712" cy="411632"/>
          </a:xfrm>
          <a:custGeom>
            <a:avLst/>
            <a:gdLst/>
            <a:ahLst/>
            <a:cxnLst/>
            <a:rect r="r" b="b" t="t" l="l"/>
            <a:pathLst>
              <a:path h="411632" w="433712">
                <a:moveTo>
                  <a:pt x="0" y="0"/>
                </a:moveTo>
                <a:lnTo>
                  <a:pt x="433712" y="0"/>
                </a:lnTo>
                <a:lnTo>
                  <a:pt x="433712" y="411632"/>
                </a:lnTo>
                <a:lnTo>
                  <a:pt x="0" y="411632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6" id="36"/>
          <p:cNvSpPr/>
          <p:nvPr/>
        </p:nvSpPr>
        <p:spPr>
          <a:xfrm flipH="false" flipV="false" rot="-2074858">
            <a:off x="17279532" y="4129890"/>
            <a:ext cx="464062" cy="471782"/>
          </a:xfrm>
          <a:custGeom>
            <a:avLst/>
            <a:gdLst/>
            <a:ahLst/>
            <a:cxnLst/>
            <a:rect r="r" b="b" t="t" l="l"/>
            <a:pathLst>
              <a:path h="471782" w="464062">
                <a:moveTo>
                  <a:pt x="0" y="0"/>
                </a:moveTo>
                <a:lnTo>
                  <a:pt x="464062" y="0"/>
                </a:lnTo>
                <a:lnTo>
                  <a:pt x="464062" y="471781"/>
                </a:lnTo>
                <a:lnTo>
                  <a:pt x="0" y="471781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37" id="37"/>
          <p:cNvGrpSpPr>
            <a:grpSpLocks noChangeAspect="true"/>
          </p:cNvGrpSpPr>
          <p:nvPr/>
        </p:nvGrpSpPr>
        <p:grpSpPr>
          <a:xfrm rot="-2949008">
            <a:off x="15866380" y="4469518"/>
            <a:ext cx="498419" cy="262574"/>
            <a:chOff x="0" y="0"/>
            <a:chExt cx="1610360" cy="848360"/>
          </a:xfrm>
        </p:grpSpPr>
        <p:sp>
          <p:nvSpPr>
            <p:cNvPr name="Freeform 38" id="38"/>
            <p:cNvSpPr/>
            <p:nvPr/>
          </p:nvSpPr>
          <p:spPr>
            <a:xfrm flipH="false" flipV="false" rot="0">
              <a:off x="-31750" y="0"/>
              <a:ext cx="1675130" cy="880110"/>
            </a:xfrm>
            <a:custGeom>
              <a:avLst/>
              <a:gdLst/>
              <a:ahLst/>
              <a:cxnLst/>
              <a:rect r="r" b="b" t="t" l="l"/>
              <a:pathLst>
                <a:path h="880110" w="1675130">
                  <a:moveTo>
                    <a:pt x="266700" y="848360"/>
                  </a:moveTo>
                  <a:cubicBezTo>
                    <a:pt x="236220" y="848360"/>
                    <a:pt x="205740" y="842010"/>
                    <a:pt x="175260" y="829310"/>
                  </a:cubicBezTo>
                  <a:cubicBezTo>
                    <a:pt x="55880" y="778510"/>
                    <a:pt x="0" y="641350"/>
                    <a:pt x="50800" y="521970"/>
                  </a:cubicBezTo>
                  <a:cubicBezTo>
                    <a:pt x="184150" y="204470"/>
                    <a:pt x="492760" y="0"/>
                    <a:pt x="836930" y="0"/>
                  </a:cubicBezTo>
                  <a:cubicBezTo>
                    <a:pt x="1181100" y="0"/>
                    <a:pt x="1489710" y="204470"/>
                    <a:pt x="1624330" y="521970"/>
                  </a:cubicBezTo>
                  <a:cubicBezTo>
                    <a:pt x="1675130" y="641350"/>
                    <a:pt x="1619250" y="779780"/>
                    <a:pt x="1499870" y="829310"/>
                  </a:cubicBezTo>
                  <a:cubicBezTo>
                    <a:pt x="1380490" y="880110"/>
                    <a:pt x="1242060" y="824230"/>
                    <a:pt x="1192530" y="704850"/>
                  </a:cubicBezTo>
                  <a:cubicBezTo>
                    <a:pt x="1131570" y="562610"/>
                    <a:pt x="991870" y="469900"/>
                    <a:pt x="836930" y="469900"/>
                  </a:cubicBezTo>
                  <a:cubicBezTo>
                    <a:pt x="681990" y="469900"/>
                    <a:pt x="543560" y="562610"/>
                    <a:pt x="482600" y="704850"/>
                  </a:cubicBezTo>
                  <a:cubicBezTo>
                    <a:pt x="445770" y="793750"/>
                    <a:pt x="358140" y="848360"/>
                    <a:pt x="266700" y="848360"/>
                  </a:cubicBezTo>
                  <a:close/>
                </a:path>
              </a:pathLst>
            </a:custGeom>
            <a:solidFill>
              <a:srgbClr val="F2BC2A"/>
            </a:solidFill>
          </p:spPr>
        </p:sp>
      </p:grpSp>
      <p:grpSp>
        <p:nvGrpSpPr>
          <p:cNvPr name="Group 39" id="39"/>
          <p:cNvGrpSpPr>
            <a:grpSpLocks noChangeAspect="true"/>
          </p:cNvGrpSpPr>
          <p:nvPr/>
        </p:nvGrpSpPr>
        <p:grpSpPr>
          <a:xfrm rot="-2949008">
            <a:off x="14359241" y="9446041"/>
            <a:ext cx="498419" cy="262574"/>
            <a:chOff x="0" y="0"/>
            <a:chExt cx="1610360" cy="848360"/>
          </a:xfrm>
        </p:grpSpPr>
        <p:sp>
          <p:nvSpPr>
            <p:cNvPr name="Freeform 40" id="40"/>
            <p:cNvSpPr/>
            <p:nvPr/>
          </p:nvSpPr>
          <p:spPr>
            <a:xfrm flipH="false" flipV="false" rot="0">
              <a:off x="-31750" y="0"/>
              <a:ext cx="1675130" cy="880110"/>
            </a:xfrm>
            <a:custGeom>
              <a:avLst/>
              <a:gdLst/>
              <a:ahLst/>
              <a:cxnLst/>
              <a:rect r="r" b="b" t="t" l="l"/>
              <a:pathLst>
                <a:path h="880110" w="1675130">
                  <a:moveTo>
                    <a:pt x="266700" y="848360"/>
                  </a:moveTo>
                  <a:cubicBezTo>
                    <a:pt x="236220" y="848360"/>
                    <a:pt x="205740" y="842010"/>
                    <a:pt x="175260" y="829310"/>
                  </a:cubicBezTo>
                  <a:cubicBezTo>
                    <a:pt x="55880" y="778510"/>
                    <a:pt x="0" y="641350"/>
                    <a:pt x="50800" y="521970"/>
                  </a:cubicBezTo>
                  <a:cubicBezTo>
                    <a:pt x="184150" y="204470"/>
                    <a:pt x="492760" y="0"/>
                    <a:pt x="836930" y="0"/>
                  </a:cubicBezTo>
                  <a:cubicBezTo>
                    <a:pt x="1181100" y="0"/>
                    <a:pt x="1489710" y="204470"/>
                    <a:pt x="1624330" y="521970"/>
                  </a:cubicBezTo>
                  <a:cubicBezTo>
                    <a:pt x="1675130" y="641350"/>
                    <a:pt x="1619250" y="779780"/>
                    <a:pt x="1499870" y="829310"/>
                  </a:cubicBezTo>
                  <a:cubicBezTo>
                    <a:pt x="1380490" y="880110"/>
                    <a:pt x="1242060" y="824230"/>
                    <a:pt x="1192530" y="704850"/>
                  </a:cubicBezTo>
                  <a:cubicBezTo>
                    <a:pt x="1131570" y="562610"/>
                    <a:pt x="991870" y="469900"/>
                    <a:pt x="836930" y="469900"/>
                  </a:cubicBezTo>
                  <a:cubicBezTo>
                    <a:pt x="681990" y="469900"/>
                    <a:pt x="543560" y="562610"/>
                    <a:pt x="482600" y="704850"/>
                  </a:cubicBezTo>
                  <a:cubicBezTo>
                    <a:pt x="445770" y="793750"/>
                    <a:pt x="358140" y="848360"/>
                    <a:pt x="266700" y="848360"/>
                  </a:cubicBezTo>
                  <a:close/>
                </a:path>
              </a:pathLst>
            </a:custGeom>
            <a:solidFill>
              <a:srgbClr val="F2BC2A"/>
            </a:solidFill>
          </p:spPr>
        </p:sp>
      </p:grpSp>
      <p:grpSp>
        <p:nvGrpSpPr>
          <p:cNvPr name="Group 41" id="41"/>
          <p:cNvGrpSpPr/>
          <p:nvPr/>
        </p:nvGrpSpPr>
        <p:grpSpPr>
          <a:xfrm rot="0">
            <a:off x="15738452" y="6288751"/>
            <a:ext cx="229651" cy="229651"/>
            <a:chOff x="0" y="0"/>
            <a:chExt cx="6350000" cy="6350000"/>
          </a:xfrm>
        </p:grpSpPr>
        <p:sp>
          <p:nvSpPr>
            <p:cNvPr name="Freeform 42" id="42"/>
            <p:cNvSpPr/>
            <p:nvPr/>
          </p:nvSpPr>
          <p:spPr>
            <a:xfrm flipH="false" flipV="false" rot="0">
              <a:off x="0" y="0"/>
              <a:ext cx="6350000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1AB5DB"/>
            </a:solidFill>
          </p:spPr>
        </p:sp>
      </p:grpSp>
    </p:spTree>
  </p:cSld>
  <p:clrMapOvr>
    <a:masterClrMapping/>
  </p:clrMapOvr>
</p:sld>
</file>

<file path=ppt/slides/slide2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5400000">
            <a:off x="4000500" y="-4000500"/>
            <a:ext cx="10287000" cy="18288000"/>
          </a:xfrm>
          <a:custGeom>
            <a:avLst/>
            <a:gdLst/>
            <a:ahLst/>
            <a:cxnLst/>
            <a:rect r="r" b="b" t="t" l="l"/>
            <a:pathLst>
              <a:path h="18288000" w="10287000">
                <a:moveTo>
                  <a:pt x="0" y="18288000"/>
                </a:moveTo>
                <a:lnTo>
                  <a:pt x="0" y="0"/>
                </a:lnTo>
                <a:lnTo>
                  <a:pt x="10287000" y="0"/>
                </a:lnTo>
                <a:lnTo>
                  <a:pt x="10287000" y="18288000"/>
                </a:lnTo>
                <a:lnTo>
                  <a:pt x="0" y="18288000"/>
                </a:lnTo>
                <a:close/>
              </a:path>
            </a:pathLst>
          </a:custGeom>
          <a:blipFill>
            <a:blip r:embed="rId2"/>
            <a:stretch>
              <a:fillRect l="-9222" t="0" r="-9222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-899186" y="-563673"/>
            <a:ext cx="1425183" cy="11403846"/>
            <a:chOff x="0" y="0"/>
            <a:chExt cx="356429" cy="2852028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356429" cy="2852028"/>
            </a:xfrm>
            <a:custGeom>
              <a:avLst/>
              <a:gdLst/>
              <a:ahLst/>
              <a:cxnLst/>
              <a:rect r="r" b="b" t="t" l="l"/>
              <a:pathLst>
                <a:path h="2852028" w="356429">
                  <a:moveTo>
                    <a:pt x="0" y="0"/>
                  </a:moveTo>
                  <a:lnTo>
                    <a:pt x="356429" y="0"/>
                  </a:lnTo>
                  <a:lnTo>
                    <a:pt x="356429" y="2852028"/>
                  </a:lnTo>
                  <a:lnTo>
                    <a:pt x="0" y="2852028"/>
                  </a:lnTo>
                  <a:close/>
                </a:path>
              </a:pathLst>
            </a:custGeom>
            <a:solidFill>
              <a:srgbClr val="00AD9C"/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0" y="-57150"/>
              <a:ext cx="356429" cy="2909178"/>
            </a:xfrm>
            <a:prstGeom prst="rect">
              <a:avLst/>
            </a:prstGeom>
          </p:spPr>
          <p:txBody>
            <a:bodyPr anchor="ctr" rtlCol="false" tIns="53498" lIns="53498" bIns="53498" rIns="53498"/>
            <a:lstStyle/>
            <a:p>
              <a:pPr algn="ctr">
                <a:lnSpc>
                  <a:spcPts val="2801"/>
                </a:lnSpc>
              </a:pPr>
            </a:p>
          </p:txBody>
        </p:sp>
      </p:grpSp>
      <p:grpSp>
        <p:nvGrpSpPr>
          <p:cNvPr name="Group 6" id="6"/>
          <p:cNvGrpSpPr/>
          <p:nvPr/>
        </p:nvGrpSpPr>
        <p:grpSpPr>
          <a:xfrm rot="0">
            <a:off x="17762003" y="-563673"/>
            <a:ext cx="1425183" cy="11403846"/>
            <a:chOff x="0" y="0"/>
            <a:chExt cx="356429" cy="2852028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356429" cy="2852028"/>
            </a:xfrm>
            <a:custGeom>
              <a:avLst/>
              <a:gdLst/>
              <a:ahLst/>
              <a:cxnLst/>
              <a:rect r="r" b="b" t="t" l="l"/>
              <a:pathLst>
                <a:path h="2852028" w="356429">
                  <a:moveTo>
                    <a:pt x="0" y="0"/>
                  </a:moveTo>
                  <a:lnTo>
                    <a:pt x="356429" y="0"/>
                  </a:lnTo>
                  <a:lnTo>
                    <a:pt x="356429" y="2852028"/>
                  </a:lnTo>
                  <a:lnTo>
                    <a:pt x="0" y="2852028"/>
                  </a:lnTo>
                  <a:close/>
                </a:path>
              </a:pathLst>
            </a:custGeom>
            <a:solidFill>
              <a:srgbClr val="00AD9C"/>
            </a:solidFill>
          </p:spPr>
        </p:sp>
        <p:sp>
          <p:nvSpPr>
            <p:cNvPr name="TextBox 8" id="8"/>
            <p:cNvSpPr txBox="true"/>
            <p:nvPr/>
          </p:nvSpPr>
          <p:spPr>
            <a:xfrm>
              <a:off x="0" y="-57150"/>
              <a:ext cx="356429" cy="2909178"/>
            </a:xfrm>
            <a:prstGeom prst="rect">
              <a:avLst/>
            </a:prstGeom>
          </p:spPr>
          <p:txBody>
            <a:bodyPr anchor="ctr" rtlCol="false" tIns="53498" lIns="53498" bIns="53498" rIns="53498"/>
            <a:lstStyle/>
            <a:p>
              <a:pPr algn="ctr">
                <a:lnSpc>
                  <a:spcPts val="2801"/>
                </a:lnSpc>
              </a:pPr>
            </a:p>
          </p:txBody>
        </p:sp>
      </p:grpSp>
      <p:sp>
        <p:nvSpPr>
          <p:cNvPr name="Freeform 9" id="9"/>
          <p:cNvSpPr/>
          <p:nvPr/>
        </p:nvSpPr>
        <p:spPr>
          <a:xfrm flipH="false" flipV="false" rot="0">
            <a:off x="437424" y="565319"/>
            <a:ext cx="17324579" cy="9156361"/>
          </a:xfrm>
          <a:custGeom>
            <a:avLst/>
            <a:gdLst/>
            <a:ahLst/>
            <a:cxnLst/>
            <a:rect r="r" b="b" t="t" l="l"/>
            <a:pathLst>
              <a:path h="9156361" w="17324579">
                <a:moveTo>
                  <a:pt x="0" y="0"/>
                </a:moveTo>
                <a:lnTo>
                  <a:pt x="17324579" y="0"/>
                </a:lnTo>
                <a:lnTo>
                  <a:pt x="17324579" y="9156362"/>
                </a:lnTo>
                <a:lnTo>
                  <a:pt x="0" y="915636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-22751" r="0" b="-19154"/>
            </a:stretch>
          </a:blipFill>
        </p:spPr>
      </p:sp>
      <p:grpSp>
        <p:nvGrpSpPr>
          <p:cNvPr name="Group 10" id="10"/>
          <p:cNvGrpSpPr/>
          <p:nvPr/>
        </p:nvGrpSpPr>
        <p:grpSpPr>
          <a:xfrm rot="5400000">
            <a:off x="8701644" y="-9748102"/>
            <a:ext cx="1425183" cy="19201660"/>
            <a:chOff x="0" y="0"/>
            <a:chExt cx="356429" cy="4802210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356429" cy="4802210"/>
            </a:xfrm>
            <a:custGeom>
              <a:avLst/>
              <a:gdLst/>
              <a:ahLst/>
              <a:cxnLst/>
              <a:rect r="r" b="b" t="t" l="l"/>
              <a:pathLst>
                <a:path h="4802210" w="356429">
                  <a:moveTo>
                    <a:pt x="0" y="0"/>
                  </a:moveTo>
                  <a:lnTo>
                    <a:pt x="356429" y="0"/>
                  </a:lnTo>
                  <a:lnTo>
                    <a:pt x="356429" y="4802210"/>
                  </a:lnTo>
                  <a:lnTo>
                    <a:pt x="0" y="4802210"/>
                  </a:lnTo>
                  <a:close/>
                </a:path>
              </a:pathLst>
            </a:custGeom>
            <a:solidFill>
              <a:srgbClr val="00AD9C"/>
            </a:solidFill>
          </p:spPr>
        </p:sp>
        <p:sp>
          <p:nvSpPr>
            <p:cNvPr name="TextBox 12" id="12"/>
            <p:cNvSpPr txBox="true"/>
            <p:nvPr/>
          </p:nvSpPr>
          <p:spPr>
            <a:xfrm>
              <a:off x="0" y="-57150"/>
              <a:ext cx="356429" cy="4859360"/>
            </a:xfrm>
            <a:prstGeom prst="rect">
              <a:avLst/>
            </a:prstGeom>
          </p:spPr>
          <p:txBody>
            <a:bodyPr anchor="ctr" rtlCol="false" tIns="53498" lIns="53498" bIns="53498" rIns="53498"/>
            <a:lstStyle/>
            <a:p>
              <a:pPr algn="ctr">
                <a:lnSpc>
                  <a:spcPts val="2801"/>
                </a:lnSpc>
              </a:pPr>
            </a:p>
          </p:txBody>
        </p:sp>
      </p:grpSp>
      <p:grpSp>
        <p:nvGrpSpPr>
          <p:cNvPr name="Group 13" id="13"/>
          <p:cNvGrpSpPr/>
          <p:nvPr/>
        </p:nvGrpSpPr>
        <p:grpSpPr>
          <a:xfrm rot="5400000">
            <a:off x="8593028" y="833442"/>
            <a:ext cx="1425183" cy="19201660"/>
            <a:chOff x="0" y="0"/>
            <a:chExt cx="356429" cy="4802210"/>
          </a:xfrm>
        </p:grpSpPr>
        <p:sp>
          <p:nvSpPr>
            <p:cNvPr name="Freeform 14" id="14"/>
            <p:cNvSpPr/>
            <p:nvPr/>
          </p:nvSpPr>
          <p:spPr>
            <a:xfrm flipH="false" flipV="false" rot="0">
              <a:off x="0" y="0"/>
              <a:ext cx="356429" cy="4802210"/>
            </a:xfrm>
            <a:custGeom>
              <a:avLst/>
              <a:gdLst/>
              <a:ahLst/>
              <a:cxnLst/>
              <a:rect r="r" b="b" t="t" l="l"/>
              <a:pathLst>
                <a:path h="4802210" w="356429">
                  <a:moveTo>
                    <a:pt x="0" y="0"/>
                  </a:moveTo>
                  <a:lnTo>
                    <a:pt x="356429" y="0"/>
                  </a:lnTo>
                  <a:lnTo>
                    <a:pt x="356429" y="4802210"/>
                  </a:lnTo>
                  <a:lnTo>
                    <a:pt x="0" y="4802210"/>
                  </a:lnTo>
                  <a:close/>
                </a:path>
              </a:pathLst>
            </a:custGeom>
            <a:solidFill>
              <a:srgbClr val="00AD9C"/>
            </a:solidFill>
          </p:spPr>
        </p:sp>
        <p:sp>
          <p:nvSpPr>
            <p:cNvPr name="TextBox 15" id="15"/>
            <p:cNvSpPr txBox="true"/>
            <p:nvPr/>
          </p:nvSpPr>
          <p:spPr>
            <a:xfrm>
              <a:off x="0" y="-57150"/>
              <a:ext cx="356429" cy="4859360"/>
            </a:xfrm>
            <a:prstGeom prst="rect">
              <a:avLst/>
            </a:prstGeom>
          </p:spPr>
          <p:txBody>
            <a:bodyPr anchor="ctr" rtlCol="false" tIns="53498" lIns="53498" bIns="53498" rIns="53498"/>
            <a:lstStyle/>
            <a:p>
              <a:pPr algn="ctr">
                <a:lnSpc>
                  <a:spcPts val="2801"/>
                </a:lnSpc>
              </a:pPr>
            </a:p>
          </p:txBody>
        </p:sp>
      </p:grpSp>
      <p:sp>
        <p:nvSpPr>
          <p:cNvPr name="Freeform 16" id="16"/>
          <p:cNvSpPr/>
          <p:nvPr/>
        </p:nvSpPr>
        <p:spPr>
          <a:xfrm flipH="false" flipV="false" rot="542064">
            <a:off x="-87442" y="-297020"/>
            <a:ext cx="2436139" cy="2838721"/>
          </a:xfrm>
          <a:custGeom>
            <a:avLst/>
            <a:gdLst/>
            <a:ahLst/>
            <a:cxnLst/>
            <a:rect r="r" b="b" t="t" l="l"/>
            <a:pathLst>
              <a:path h="2838721" w="2436139">
                <a:moveTo>
                  <a:pt x="0" y="0"/>
                </a:moveTo>
                <a:lnTo>
                  <a:pt x="2436138" y="0"/>
                </a:lnTo>
                <a:lnTo>
                  <a:pt x="2436138" y="2838722"/>
                </a:lnTo>
                <a:lnTo>
                  <a:pt x="0" y="283872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7" id="17"/>
          <p:cNvSpPr/>
          <p:nvPr/>
        </p:nvSpPr>
        <p:spPr>
          <a:xfrm flipH="false" flipV="true" rot="-10325232">
            <a:off x="-571383" y="8235451"/>
            <a:ext cx="2736104" cy="2736104"/>
          </a:xfrm>
          <a:custGeom>
            <a:avLst/>
            <a:gdLst/>
            <a:ahLst/>
            <a:cxnLst/>
            <a:rect r="r" b="b" t="t" l="l"/>
            <a:pathLst>
              <a:path h="2736104" w="2736104">
                <a:moveTo>
                  <a:pt x="0" y="2736104"/>
                </a:moveTo>
                <a:lnTo>
                  <a:pt x="2736104" y="2736104"/>
                </a:lnTo>
                <a:lnTo>
                  <a:pt x="2736104" y="0"/>
                </a:lnTo>
                <a:lnTo>
                  <a:pt x="0" y="0"/>
                </a:lnTo>
                <a:lnTo>
                  <a:pt x="0" y="2736104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8" id="18"/>
          <p:cNvSpPr/>
          <p:nvPr/>
        </p:nvSpPr>
        <p:spPr>
          <a:xfrm flipH="false" flipV="false" rot="0">
            <a:off x="15968103" y="8046502"/>
            <a:ext cx="2717478" cy="2653247"/>
          </a:xfrm>
          <a:custGeom>
            <a:avLst/>
            <a:gdLst/>
            <a:ahLst/>
            <a:cxnLst/>
            <a:rect r="r" b="b" t="t" l="l"/>
            <a:pathLst>
              <a:path h="2653247" w="2717478">
                <a:moveTo>
                  <a:pt x="0" y="0"/>
                </a:moveTo>
                <a:lnTo>
                  <a:pt x="2717478" y="0"/>
                </a:lnTo>
                <a:lnTo>
                  <a:pt x="2717478" y="2653247"/>
                </a:lnTo>
                <a:lnTo>
                  <a:pt x="0" y="265324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9" id="19"/>
          <p:cNvSpPr/>
          <p:nvPr/>
        </p:nvSpPr>
        <p:spPr>
          <a:xfrm flipH="false" flipV="false" rot="-734777">
            <a:off x="16405042" y="-6677"/>
            <a:ext cx="1637282" cy="2904855"/>
          </a:xfrm>
          <a:custGeom>
            <a:avLst/>
            <a:gdLst/>
            <a:ahLst/>
            <a:cxnLst/>
            <a:rect r="r" b="b" t="t" l="l"/>
            <a:pathLst>
              <a:path h="2904855" w="1637282">
                <a:moveTo>
                  <a:pt x="0" y="0"/>
                </a:moveTo>
                <a:lnTo>
                  <a:pt x="1637282" y="0"/>
                </a:lnTo>
                <a:lnTo>
                  <a:pt x="1637282" y="2904855"/>
                </a:lnTo>
                <a:lnTo>
                  <a:pt x="0" y="290485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20" id="20"/>
          <p:cNvGrpSpPr/>
          <p:nvPr/>
        </p:nvGrpSpPr>
        <p:grpSpPr>
          <a:xfrm rot="0">
            <a:off x="1860140" y="4039872"/>
            <a:ext cx="229651" cy="229651"/>
            <a:chOff x="0" y="0"/>
            <a:chExt cx="6350000" cy="6350000"/>
          </a:xfrm>
        </p:grpSpPr>
        <p:sp>
          <p:nvSpPr>
            <p:cNvPr name="Freeform 21" id="21"/>
            <p:cNvSpPr/>
            <p:nvPr/>
          </p:nvSpPr>
          <p:spPr>
            <a:xfrm flipH="false" flipV="false" rot="0">
              <a:off x="0" y="0"/>
              <a:ext cx="6350000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1AB5DB"/>
            </a:solidFill>
          </p:spPr>
        </p:sp>
      </p:grpSp>
      <p:sp>
        <p:nvSpPr>
          <p:cNvPr name="Freeform 22" id="22"/>
          <p:cNvSpPr/>
          <p:nvPr/>
        </p:nvSpPr>
        <p:spPr>
          <a:xfrm flipH="false" flipV="false" rot="0">
            <a:off x="558467" y="4269523"/>
            <a:ext cx="238202" cy="236037"/>
          </a:xfrm>
          <a:custGeom>
            <a:avLst/>
            <a:gdLst/>
            <a:ahLst/>
            <a:cxnLst/>
            <a:rect r="r" b="b" t="t" l="l"/>
            <a:pathLst>
              <a:path h="236037" w="238202">
                <a:moveTo>
                  <a:pt x="0" y="0"/>
                </a:moveTo>
                <a:lnTo>
                  <a:pt x="238202" y="0"/>
                </a:lnTo>
                <a:lnTo>
                  <a:pt x="238202" y="236037"/>
                </a:lnTo>
                <a:lnTo>
                  <a:pt x="0" y="236037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3" id="23"/>
          <p:cNvSpPr/>
          <p:nvPr/>
        </p:nvSpPr>
        <p:spPr>
          <a:xfrm flipH="false" flipV="false" rot="-771795">
            <a:off x="717946" y="7310183"/>
            <a:ext cx="433712" cy="411632"/>
          </a:xfrm>
          <a:custGeom>
            <a:avLst/>
            <a:gdLst/>
            <a:ahLst/>
            <a:cxnLst/>
            <a:rect r="r" b="b" t="t" l="l"/>
            <a:pathLst>
              <a:path h="411632" w="433712">
                <a:moveTo>
                  <a:pt x="0" y="0"/>
                </a:moveTo>
                <a:lnTo>
                  <a:pt x="433711" y="0"/>
                </a:lnTo>
                <a:lnTo>
                  <a:pt x="433711" y="411632"/>
                </a:lnTo>
                <a:lnTo>
                  <a:pt x="0" y="411632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24" id="24"/>
          <p:cNvGrpSpPr>
            <a:grpSpLocks noChangeAspect="true"/>
          </p:cNvGrpSpPr>
          <p:nvPr/>
        </p:nvGrpSpPr>
        <p:grpSpPr>
          <a:xfrm rot="1977585">
            <a:off x="3269116" y="9426276"/>
            <a:ext cx="498419" cy="262574"/>
            <a:chOff x="0" y="0"/>
            <a:chExt cx="1610360" cy="848360"/>
          </a:xfrm>
        </p:grpSpPr>
        <p:sp>
          <p:nvSpPr>
            <p:cNvPr name="Freeform 25" id="25"/>
            <p:cNvSpPr/>
            <p:nvPr/>
          </p:nvSpPr>
          <p:spPr>
            <a:xfrm flipH="false" flipV="false" rot="0">
              <a:off x="-31750" y="0"/>
              <a:ext cx="1675130" cy="880110"/>
            </a:xfrm>
            <a:custGeom>
              <a:avLst/>
              <a:gdLst/>
              <a:ahLst/>
              <a:cxnLst/>
              <a:rect r="r" b="b" t="t" l="l"/>
              <a:pathLst>
                <a:path h="880110" w="1675130">
                  <a:moveTo>
                    <a:pt x="266700" y="848360"/>
                  </a:moveTo>
                  <a:cubicBezTo>
                    <a:pt x="236220" y="848360"/>
                    <a:pt x="205740" y="842010"/>
                    <a:pt x="175260" y="829310"/>
                  </a:cubicBezTo>
                  <a:cubicBezTo>
                    <a:pt x="55880" y="778510"/>
                    <a:pt x="0" y="641350"/>
                    <a:pt x="50800" y="521970"/>
                  </a:cubicBezTo>
                  <a:cubicBezTo>
                    <a:pt x="184150" y="204470"/>
                    <a:pt x="492760" y="0"/>
                    <a:pt x="836930" y="0"/>
                  </a:cubicBezTo>
                  <a:cubicBezTo>
                    <a:pt x="1181100" y="0"/>
                    <a:pt x="1489710" y="204470"/>
                    <a:pt x="1624330" y="521970"/>
                  </a:cubicBezTo>
                  <a:cubicBezTo>
                    <a:pt x="1675130" y="641350"/>
                    <a:pt x="1619250" y="779780"/>
                    <a:pt x="1499870" y="829310"/>
                  </a:cubicBezTo>
                  <a:cubicBezTo>
                    <a:pt x="1380490" y="880110"/>
                    <a:pt x="1242060" y="824230"/>
                    <a:pt x="1192530" y="704850"/>
                  </a:cubicBezTo>
                  <a:cubicBezTo>
                    <a:pt x="1131570" y="562610"/>
                    <a:pt x="991870" y="469900"/>
                    <a:pt x="836930" y="469900"/>
                  </a:cubicBezTo>
                  <a:cubicBezTo>
                    <a:pt x="681990" y="469900"/>
                    <a:pt x="543560" y="562610"/>
                    <a:pt x="482600" y="704850"/>
                  </a:cubicBezTo>
                  <a:cubicBezTo>
                    <a:pt x="445770" y="793750"/>
                    <a:pt x="358140" y="848360"/>
                    <a:pt x="266700" y="848360"/>
                  </a:cubicBezTo>
                  <a:close/>
                </a:path>
              </a:pathLst>
            </a:custGeom>
            <a:solidFill>
              <a:srgbClr val="F2BC2A"/>
            </a:solidFill>
          </p:spPr>
        </p:sp>
      </p:grpSp>
      <p:grpSp>
        <p:nvGrpSpPr>
          <p:cNvPr name="Group 26" id="26"/>
          <p:cNvGrpSpPr/>
          <p:nvPr/>
        </p:nvGrpSpPr>
        <p:grpSpPr>
          <a:xfrm rot="0">
            <a:off x="2030890" y="9258300"/>
            <a:ext cx="229651" cy="229651"/>
            <a:chOff x="0" y="0"/>
            <a:chExt cx="6350000" cy="6350000"/>
          </a:xfrm>
        </p:grpSpPr>
        <p:sp>
          <p:nvSpPr>
            <p:cNvPr name="Freeform 27" id="27"/>
            <p:cNvSpPr/>
            <p:nvPr/>
          </p:nvSpPr>
          <p:spPr>
            <a:xfrm flipH="false" flipV="false" rot="0">
              <a:off x="0" y="0"/>
              <a:ext cx="6350000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1AB5DB"/>
            </a:solidFill>
          </p:spPr>
        </p:sp>
      </p:grpSp>
      <p:sp>
        <p:nvSpPr>
          <p:cNvPr name="Freeform 28" id="28"/>
          <p:cNvSpPr/>
          <p:nvPr/>
        </p:nvSpPr>
        <p:spPr>
          <a:xfrm flipH="false" flipV="false" rot="0">
            <a:off x="1857760" y="6167686"/>
            <a:ext cx="464062" cy="471782"/>
          </a:xfrm>
          <a:custGeom>
            <a:avLst/>
            <a:gdLst/>
            <a:ahLst/>
            <a:cxnLst/>
            <a:rect r="r" b="b" t="t" l="l"/>
            <a:pathLst>
              <a:path h="471782" w="464062">
                <a:moveTo>
                  <a:pt x="0" y="0"/>
                </a:moveTo>
                <a:lnTo>
                  <a:pt x="464062" y="0"/>
                </a:lnTo>
                <a:lnTo>
                  <a:pt x="464062" y="471782"/>
                </a:lnTo>
                <a:lnTo>
                  <a:pt x="0" y="471782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29" id="29"/>
          <p:cNvGrpSpPr>
            <a:grpSpLocks noChangeAspect="true"/>
          </p:cNvGrpSpPr>
          <p:nvPr/>
        </p:nvGrpSpPr>
        <p:grpSpPr>
          <a:xfrm rot="-874149">
            <a:off x="1053712" y="5439604"/>
            <a:ext cx="498419" cy="262574"/>
            <a:chOff x="0" y="0"/>
            <a:chExt cx="1610360" cy="848360"/>
          </a:xfrm>
        </p:grpSpPr>
        <p:sp>
          <p:nvSpPr>
            <p:cNvPr name="Freeform 30" id="30"/>
            <p:cNvSpPr/>
            <p:nvPr/>
          </p:nvSpPr>
          <p:spPr>
            <a:xfrm flipH="false" flipV="false" rot="0">
              <a:off x="-31750" y="0"/>
              <a:ext cx="1675130" cy="880110"/>
            </a:xfrm>
            <a:custGeom>
              <a:avLst/>
              <a:gdLst/>
              <a:ahLst/>
              <a:cxnLst/>
              <a:rect r="r" b="b" t="t" l="l"/>
              <a:pathLst>
                <a:path h="880110" w="1675130">
                  <a:moveTo>
                    <a:pt x="266700" y="848360"/>
                  </a:moveTo>
                  <a:cubicBezTo>
                    <a:pt x="236220" y="848360"/>
                    <a:pt x="205740" y="842010"/>
                    <a:pt x="175260" y="829310"/>
                  </a:cubicBezTo>
                  <a:cubicBezTo>
                    <a:pt x="55880" y="778510"/>
                    <a:pt x="0" y="641350"/>
                    <a:pt x="50800" y="521970"/>
                  </a:cubicBezTo>
                  <a:cubicBezTo>
                    <a:pt x="184150" y="204470"/>
                    <a:pt x="492760" y="0"/>
                    <a:pt x="836930" y="0"/>
                  </a:cubicBezTo>
                  <a:cubicBezTo>
                    <a:pt x="1181100" y="0"/>
                    <a:pt x="1489710" y="204470"/>
                    <a:pt x="1624330" y="521970"/>
                  </a:cubicBezTo>
                  <a:cubicBezTo>
                    <a:pt x="1675130" y="641350"/>
                    <a:pt x="1619250" y="779780"/>
                    <a:pt x="1499870" y="829310"/>
                  </a:cubicBezTo>
                  <a:cubicBezTo>
                    <a:pt x="1380490" y="880110"/>
                    <a:pt x="1242060" y="824230"/>
                    <a:pt x="1192530" y="704850"/>
                  </a:cubicBezTo>
                  <a:cubicBezTo>
                    <a:pt x="1131570" y="562610"/>
                    <a:pt x="991870" y="469900"/>
                    <a:pt x="836930" y="469900"/>
                  </a:cubicBezTo>
                  <a:cubicBezTo>
                    <a:pt x="681990" y="469900"/>
                    <a:pt x="543560" y="562610"/>
                    <a:pt x="482600" y="704850"/>
                  </a:cubicBezTo>
                  <a:cubicBezTo>
                    <a:pt x="445770" y="793750"/>
                    <a:pt x="358140" y="848360"/>
                    <a:pt x="266700" y="848360"/>
                  </a:cubicBezTo>
                  <a:close/>
                </a:path>
              </a:pathLst>
            </a:custGeom>
            <a:solidFill>
              <a:srgbClr val="F2BC2A"/>
            </a:solidFill>
          </p:spPr>
        </p:sp>
      </p:grpSp>
      <p:sp>
        <p:nvSpPr>
          <p:cNvPr name="Freeform 31" id="31"/>
          <p:cNvSpPr/>
          <p:nvPr/>
        </p:nvSpPr>
        <p:spPr>
          <a:xfrm flipH="false" flipV="false" rot="0">
            <a:off x="3850273" y="792809"/>
            <a:ext cx="464062" cy="471782"/>
          </a:xfrm>
          <a:custGeom>
            <a:avLst/>
            <a:gdLst/>
            <a:ahLst/>
            <a:cxnLst/>
            <a:rect r="r" b="b" t="t" l="l"/>
            <a:pathLst>
              <a:path h="471782" w="464062">
                <a:moveTo>
                  <a:pt x="0" y="0"/>
                </a:moveTo>
                <a:lnTo>
                  <a:pt x="464061" y="0"/>
                </a:lnTo>
                <a:lnTo>
                  <a:pt x="464061" y="471782"/>
                </a:lnTo>
                <a:lnTo>
                  <a:pt x="0" y="471782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32" id="32"/>
          <p:cNvGrpSpPr/>
          <p:nvPr/>
        </p:nvGrpSpPr>
        <p:grpSpPr>
          <a:xfrm rot="-2074858">
            <a:off x="15366099" y="2674126"/>
            <a:ext cx="229651" cy="229651"/>
            <a:chOff x="0" y="0"/>
            <a:chExt cx="6350000" cy="6350000"/>
          </a:xfrm>
        </p:grpSpPr>
        <p:sp>
          <p:nvSpPr>
            <p:cNvPr name="Freeform 33" id="33"/>
            <p:cNvSpPr/>
            <p:nvPr/>
          </p:nvSpPr>
          <p:spPr>
            <a:xfrm flipH="false" flipV="false" rot="0">
              <a:off x="0" y="0"/>
              <a:ext cx="6350000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1AB5DB"/>
            </a:solidFill>
          </p:spPr>
        </p:sp>
      </p:grpSp>
      <p:sp>
        <p:nvSpPr>
          <p:cNvPr name="Freeform 34" id="34"/>
          <p:cNvSpPr/>
          <p:nvPr/>
        </p:nvSpPr>
        <p:spPr>
          <a:xfrm flipH="false" flipV="false" rot="-2074858">
            <a:off x="14586618" y="839557"/>
            <a:ext cx="238202" cy="236037"/>
          </a:xfrm>
          <a:custGeom>
            <a:avLst/>
            <a:gdLst/>
            <a:ahLst/>
            <a:cxnLst/>
            <a:rect r="r" b="b" t="t" l="l"/>
            <a:pathLst>
              <a:path h="236037" w="238202">
                <a:moveTo>
                  <a:pt x="0" y="0"/>
                </a:moveTo>
                <a:lnTo>
                  <a:pt x="238203" y="0"/>
                </a:lnTo>
                <a:lnTo>
                  <a:pt x="238203" y="236037"/>
                </a:lnTo>
                <a:lnTo>
                  <a:pt x="0" y="236037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5" id="35"/>
          <p:cNvSpPr/>
          <p:nvPr/>
        </p:nvSpPr>
        <p:spPr>
          <a:xfrm flipH="false" flipV="false" rot="-2846654">
            <a:off x="17042444" y="5898826"/>
            <a:ext cx="433712" cy="411632"/>
          </a:xfrm>
          <a:custGeom>
            <a:avLst/>
            <a:gdLst/>
            <a:ahLst/>
            <a:cxnLst/>
            <a:rect r="r" b="b" t="t" l="l"/>
            <a:pathLst>
              <a:path h="411632" w="433712">
                <a:moveTo>
                  <a:pt x="0" y="0"/>
                </a:moveTo>
                <a:lnTo>
                  <a:pt x="433712" y="0"/>
                </a:lnTo>
                <a:lnTo>
                  <a:pt x="433712" y="411632"/>
                </a:lnTo>
                <a:lnTo>
                  <a:pt x="0" y="411632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6" id="36"/>
          <p:cNvSpPr/>
          <p:nvPr/>
        </p:nvSpPr>
        <p:spPr>
          <a:xfrm flipH="false" flipV="false" rot="-2074858">
            <a:off x="17279532" y="4129890"/>
            <a:ext cx="464062" cy="471782"/>
          </a:xfrm>
          <a:custGeom>
            <a:avLst/>
            <a:gdLst/>
            <a:ahLst/>
            <a:cxnLst/>
            <a:rect r="r" b="b" t="t" l="l"/>
            <a:pathLst>
              <a:path h="471782" w="464062">
                <a:moveTo>
                  <a:pt x="0" y="0"/>
                </a:moveTo>
                <a:lnTo>
                  <a:pt x="464062" y="0"/>
                </a:lnTo>
                <a:lnTo>
                  <a:pt x="464062" y="471781"/>
                </a:lnTo>
                <a:lnTo>
                  <a:pt x="0" y="471781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37" id="37"/>
          <p:cNvGrpSpPr>
            <a:grpSpLocks noChangeAspect="true"/>
          </p:cNvGrpSpPr>
          <p:nvPr/>
        </p:nvGrpSpPr>
        <p:grpSpPr>
          <a:xfrm rot="-2949008">
            <a:off x="15866380" y="4469518"/>
            <a:ext cx="498419" cy="262574"/>
            <a:chOff x="0" y="0"/>
            <a:chExt cx="1610360" cy="848360"/>
          </a:xfrm>
        </p:grpSpPr>
        <p:sp>
          <p:nvSpPr>
            <p:cNvPr name="Freeform 38" id="38"/>
            <p:cNvSpPr/>
            <p:nvPr/>
          </p:nvSpPr>
          <p:spPr>
            <a:xfrm flipH="false" flipV="false" rot="0">
              <a:off x="-31750" y="0"/>
              <a:ext cx="1675130" cy="880110"/>
            </a:xfrm>
            <a:custGeom>
              <a:avLst/>
              <a:gdLst/>
              <a:ahLst/>
              <a:cxnLst/>
              <a:rect r="r" b="b" t="t" l="l"/>
              <a:pathLst>
                <a:path h="880110" w="1675130">
                  <a:moveTo>
                    <a:pt x="266700" y="848360"/>
                  </a:moveTo>
                  <a:cubicBezTo>
                    <a:pt x="236220" y="848360"/>
                    <a:pt x="205740" y="842010"/>
                    <a:pt x="175260" y="829310"/>
                  </a:cubicBezTo>
                  <a:cubicBezTo>
                    <a:pt x="55880" y="778510"/>
                    <a:pt x="0" y="641350"/>
                    <a:pt x="50800" y="521970"/>
                  </a:cubicBezTo>
                  <a:cubicBezTo>
                    <a:pt x="184150" y="204470"/>
                    <a:pt x="492760" y="0"/>
                    <a:pt x="836930" y="0"/>
                  </a:cubicBezTo>
                  <a:cubicBezTo>
                    <a:pt x="1181100" y="0"/>
                    <a:pt x="1489710" y="204470"/>
                    <a:pt x="1624330" y="521970"/>
                  </a:cubicBezTo>
                  <a:cubicBezTo>
                    <a:pt x="1675130" y="641350"/>
                    <a:pt x="1619250" y="779780"/>
                    <a:pt x="1499870" y="829310"/>
                  </a:cubicBezTo>
                  <a:cubicBezTo>
                    <a:pt x="1380490" y="880110"/>
                    <a:pt x="1242060" y="824230"/>
                    <a:pt x="1192530" y="704850"/>
                  </a:cubicBezTo>
                  <a:cubicBezTo>
                    <a:pt x="1131570" y="562610"/>
                    <a:pt x="991870" y="469900"/>
                    <a:pt x="836930" y="469900"/>
                  </a:cubicBezTo>
                  <a:cubicBezTo>
                    <a:pt x="681990" y="469900"/>
                    <a:pt x="543560" y="562610"/>
                    <a:pt x="482600" y="704850"/>
                  </a:cubicBezTo>
                  <a:cubicBezTo>
                    <a:pt x="445770" y="793750"/>
                    <a:pt x="358140" y="848360"/>
                    <a:pt x="266700" y="848360"/>
                  </a:cubicBezTo>
                  <a:close/>
                </a:path>
              </a:pathLst>
            </a:custGeom>
            <a:solidFill>
              <a:srgbClr val="F2BC2A"/>
            </a:solidFill>
          </p:spPr>
        </p:sp>
      </p:grpSp>
      <p:grpSp>
        <p:nvGrpSpPr>
          <p:cNvPr name="Group 39" id="39"/>
          <p:cNvGrpSpPr>
            <a:grpSpLocks noChangeAspect="true"/>
          </p:cNvGrpSpPr>
          <p:nvPr/>
        </p:nvGrpSpPr>
        <p:grpSpPr>
          <a:xfrm rot="-2949008">
            <a:off x="14359241" y="9446041"/>
            <a:ext cx="498419" cy="262574"/>
            <a:chOff x="0" y="0"/>
            <a:chExt cx="1610360" cy="848360"/>
          </a:xfrm>
        </p:grpSpPr>
        <p:sp>
          <p:nvSpPr>
            <p:cNvPr name="Freeform 40" id="40"/>
            <p:cNvSpPr/>
            <p:nvPr/>
          </p:nvSpPr>
          <p:spPr>
            <a:xfrm flipH="false" flipV="false" rot="0">
              <a:off x="-31750" y="0"/>
              <a:ext cx="1675130" cy="880110"/>
            </a:xfrm>
            <a:custGeom>
              <a:avLst/>
              <a:gdLst/>
              <a:ahLst/>
              <a:cxnLst/>
              <a:rect r="r" b="b" t="t" l="l"/>
              <a:pathLst>
                <a:path h="880110" w="1675130">
                  <a:moveTo>
                    <a:pt x="266700" y="848360"/>
                  </a:moveTo>
                  <a:cubicBezTo>
                    <a:pt x="236220" y="848360"/>
                    <a:pt x="205740" y="842010"/>
                    <a:pt x="175260" y="829310"/>
                  </a:cubicBezTo>
                  <a:cubicBezTo>
                    <a:pt x="55880" y="778510"/>
                    <a:pt x="0" y="641350"/>
                    <a:pt x="50800" y="521970"/>
                  </a:cubicBezTo>
                  <a:cubicBezTo>
                    <a:pt x="184150" y="204470"/>
                    <a:pt x="492760" y="0"/>
                    <a:pt x="836930" y="0"/>
                  </a:cubicBezTo>
                  <a:cubicBezTo>
                    <a:pt x="1181100" y="0"/>
                    <a:pt x="1489710" y="204470"/>
                    <a:pt x="1624330" y="521970"/>
                  </a:cubicBezTo>
                  <a:cubicBezTo>
                    <a:pt x="1675130" y="641350"/>
                    <a:pt x="1619250" y="779780"/>
                    <a:pt x="1499870" y="829310"/>
                  </a:cubicBezTo>
                  <a:cubicBezTo>
                    <a:pt x="1380490" y="880110"/>
                    <a:pt x="1242060" y="824230"/>
                    <a:pt x="1192530" y="704850"/>
                  </a:cubicBezTo>
                  <a:cubicBezTo>
                    <a:pt x="1131570" y="562610"/>
                    <a:pt x="991870" y="469900"/>
                    <a:pt x="836930" y="469900"/>
                  </a:cubicBezTo>
                  <a:cubicBezTo>
                    <a:pt x="681990" y="469900"/>
                    <a:pt x="543560" y="562610"/>
                    <a:pt x="482600" y="704850"/>
                  </a:cubicBezTo>
                  <a:cubicBezTo>
                    <a:pt x="445770" y="793750"/>
                    <a:pt x="358140" y="848360"/>
                    <a:pt x="266700" y="848360"/>
                  </a:cubicBezTo>
                  <a:close/>
                </a:path>
              </a:pathLst>
            </a:custGeom>
            <a:solidFill>
              <a:srgbClr val="F2BC2A"/>
            </a:solidFill>
          </p:spPr>
        </p:sp>
      </p:grpSp>
      <p:grpSp>
        <p:nvGrpSpPr>
          <p:cNvPr name="Group 41" id="41"/>
          <p:cNvGrpSpPr/>
          <p:nvPr/>
        </p:nvGrpSpPr>
        <p:grpSpPr>
          <a:xfrm rot="0">
            <a:off x="15738452" y="6288751"/>
            <a:ext cx="229651" cy="229651"/>
            <a:chOff x="0" y="0"/>
            <a:chExt cx="6350000" cy="6350000"/>
          </a:xfrm>
        </p:grpSpPr>
        <p:sp>
          <p:nvSpPr>
            <p:cNvPr name="Freeform 42" id="42"/>
            <p:cNvSpPr/>
            <p:nvPr/>
          </p:nvSpPr>
          <p:spPr>
            <a:xfrm flipH="false" flipV="false" rot="0">
              <a:off x="0" y="0"/>
              <a:ext cx="6350000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1AB5DB"/>
            </a:solidFill>
          </p:spPr>
        </p:sp>
      </p:grpSp>
    </p:spTree>
  </p:cSld>
  <p:clrMapOvr>
    <a:masterClrMapping/>
  </p:clrMapOvr>
</p:sld>
</file>

<file path=ppt/slides/slide2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5400000">
            <a:off x="4000500" y="-4000500"/>
            <a:ext cx="10287000" cy="18288000"/>
          </a:xfrm>
          <a:custGeom>
            <a:avLst/>
            <a:gdLst/>
            <a:ahLst/>
            <a:cxnLst/>
            <a:rect r="r" b="b" t="t" l="l"/>
            <a:pathLst>
              <a:path h="18288000" w="10287000">
                <a:moveTo>
                  <a:pt x="0" y="18288000"/>
                </a:moveTo>
                <a:lnTo>
                  <a:pt x="0" y="0"/>
                </a:lnTo>
                <a:lnTo>
                  <a:pt x="10287000" y="0"/>
                </a:lnTo>
                <a:lnTo>
                  <a:pt x="10287000" y="18288000"/>
                </a:lnTo>
                <a:lnTo>
                  <a:pt x="0" y="18288000"/>
                </a:lnTo>
                <a:close/>
              </a:path>
            </a:pathLst>
          </a:custGeom>
          <a:blipFill>
            <a:blip r:embed="rId2"/>
            <a:stretch>
              <a:fillRect l="-9222" t="0" r="-9222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555694" y="588638"/>
            <a:ext cx="17236006" cy="9342167"/>
          </a:xfrm>
          <a:custGeom>
            <a:avLst/>
            <a:gdLst/>
            <a:ahLst/>
            <a:cxnLst/>
            <a:rect r="r" b="b" t="t" l="l"/>
            <a:pathLst>
              <a:path h="9342167" w="17236006">
                <a:moveTo>
                  <a:pt x="0" y="0"/>
                </a:moveTo>
                <a:lnTo>
                  <a:pt x="17236006" y="0"/>
                </a:lnTo>
                <a:lnTo>
                  <a:pt x="17236006" y="9342167"/>
                </a:lnTo>
                <a:lnTo>
                  <a:pt x="0" y="934216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-175321" r="0" b="-124519"/>
            </a:stretch>
          </a:blipFill>
        </p:spPr>
      </p:sp>
      <p:grpSp>
        <p:nvGrpSpPr>
          <p:cNvPr name="Group 4" id="4"/>
          <p:cNvGrpSpPr/>
          <p:nvPr/>
        </p:nvGrpSpPr>
        <p:grpSpPr>
          <a:xfrm rot="0">
            <a:off x="-869488" y="-540354"/>
            <a:ext cx="1425183" cy="11403846"/>
            <a:chOff x="0" y="0"/>
            <a:chExt cx="356429" cy="2852028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356429" cy="2852028"/>
            </a:xfrm>
            <a:custGeom>
              <a:avLst/>
              <a:gdLst/>
              <a:ahLst/>
              <a:cxnLst/>
              <a:rect r="r" b="b" t="t" l="l"/>
              <a:pathLst>
                <a:path h="2852028" w="356429">
                  <a:moveTo>
                    <a:pt x="0" y="0"/>
                  </a:moveTo>
                  <a:lnTo>
                    <a:pt x="356429" y="0"/>
                  </a:lnTo>
                  <a:lnTo>
                    <a:pt x="356429" y="2852028"/>
                  </a:lnTo>
                  <a:lnTo>
                    <a:pt x="0" y="2852028"/>
                  </a:lnTo>
                  <a:close/>
                </a:path>
              </a:pathLst>
            </a:custGeom>
            <a:solidFill>
              <a:srgbClr val="1AB5DB"/>
            </a:solidFill>
          </p:spPr>
        </p:sp>
        <p:sp>
          <p:nvSpPr>
            <p:cNvPr name="TextBox 6" id="6"/>
            <p:cNvSpPr txBox="true"/>
            <p:nvPr/>
          </p:nvSpPr>
          <p:spPr>
            <a:xfrm>
              <a:off x="0" y="-57150"/>
              <a:ext cx="356429" cy="2909178"/>
            </a:xfrm>
            <a:prstGeom prst="rect">
              <a:avLst/>
            </a:prstGeom>
          </p:spPr>
          <p:txBody>
            <a:bodyPr anchor="ctr" rtlCol="false" tIns="53498" lIns="53498" bIns="53498" rIns="53498"/>
            <a:lstStyle/>
            <a:p>
              <a:pPr algn="ctr">
                <a:lnSpc>
                  <a:spcPts val="2801"/>
                </a:lnSpc>
              </a:pPr>
            </a:p>
          </p:txBody>
        </p:sp>
      </p:grpSp>
      <p:grpSp>
        <p:nvGrpSpPr>
          <p:cNvPr name="Group 7" id="7"/>
          <p:cNvGrpSpPr/>
          <p:nvPr/>
        </p:nvGrpSpPr>
        <p:grpSpPr>
          <a:xfrm rot="0">
            <a:off x="17791700" y="-540354"/>
            <a:ext cx="1425183" cy="11403846"/>
            <a:chOff x="0" y="0"/>
            <a:chExt cx="356429" cy="2852028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356429" cy="2852028"/>
            </a:xfrm>
            <a:custGeom>
              <a:avLst/>
              <a:gdLst/>
              <a:ahLst/>
              <a:cxnLst/>
              <a:rect r="r" b="b" t="t" l="l"/>
              <a:pathLst>
                <a:path h="2852028" w="356429">
                  <a:moveTo>
                    <a:pt x="0" y="0"/>
                  </a:moveTo>
                  <a:lnTo>
                    <a:pt x="356429" y="0"/>
                  </a:lnTo>
                  <a:lnTo>
                    <a:pt x="356429" y="2852028"/>
                  </a:lnTo>
                  <a:lnTo>
                    <a:pt x="0" y="2852028"/>
                  </a:lnTo>
                  <a:close/>
                </a:path>
              </a:pathLst>
            </a:custGeom>
            <a:solidFill>
              <a:srgbClr val="1AB5DB"/>
            </a:solidFill>
          </p:spPr>
        </p:sp>
        <p:sp>
          <p:nvSpPr>
            <p:cNvPr name="TextBox 9" id="9"/>
            <p:cNvSpPr txBox="true"/>
            <p:nvPr/>
          </p:nvSpPr>
          <p:spPr>
            <a:xfrm>
              <a:off x="0" y="-57150"/>
              <a:ext cx="356429" cy="2909178"/>
            </a:xfrm>
            <a:prstGeom prst="rect">
              <a:avLst/>
            </a:prstGeom>
          </p:spPr>
          <p:txBody>
            <a:bodyPr anchor="ctr" rtlCol="false" tIns="53498" lIns="53498" bIns="53498" rIns="53498"/>
            <a:lstStyle/>
            <a:p>
              <a:pPr algn="ctr">
                <a:lnSpc>
                  <a:spcPts val="2801"/>
                </a:lnSpc>
              </a:pPr>
            </a:p>
          </p:txBody>
        </p:sp>
      </p:grpSp>
      <p:grpSp>
        <p:nvGrpSpPr>
          <p:cNvPr name="Group 10" id="10"/>
          <p:cNvGrpSpPr/>
          <p:nvPr/>
        </p:nvGrpSpPr>
        <p:grpSpPr>
          <a:xfrm rot="5400000">
            <a:off x="8731342" y="-9724783"/>
            <a:ext cx="1425183" cy="19201660"/>
            <a:chOff x="0" y="0"/>
            <a:chExt cx="356429" cy="4802210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356429" cy="4802210"/>
            </a:xfrm>
            <a:custGeom>
              <a:avLst/>
              <a:gdLst/>
              <a:ahLst/>
              <a:cxnLst/>
              <a:rect r="r" b="b" t="t" l="l"/>
              <a:pathLst>
                <a:path h="4802210" w="356429">
                  <a:moveTo>
                    <a:pt x="0" y="0"/>
                  </a:moveTo>
                  <a:lnTo>
                    <a:pt x="356429" y="0"/>
                  </a:lnTo>
                  <a:lnTo>
                    <a:pt x="356429" y="4802210"/>
                  </a:lnTo>
                  <a:lnTo>
                    <a:pt x="0" y="4802210"/>
                  </a:lnTo>
                  <a:close/>
                </a:path>
              </a:pathLst>
            </a:custGeom>
            <a:solidFill>
              <a:srgbClr val="1AB5DB"/>
            </a:solidFill>
          </p:spPr>
        </p:sp>
        <p:sp>
          <p:nvSpPr>
            <p:cNvPr name="TextBox 12" id="12"/>
            <p:cNvSpPr txBox="true"/>
            <p:nvPr/>
          </p:nvSpPr>
          <p:spPr>
            <a:xfrm>
              <a:off x="0" y="-57150"/>
              <a:ext cx="356429" cy="4859360"/>
            </a:xfrm>
            <a:prstGeom prst="rect">
              <a:avLst/>
            </a:prstGeom>
          </p:spPr>
          <p:txBody>
            <a:bodyPr anchor="ctr" rtlCol="false" tIns="53498" lIns="53498" bIns="53498" rIns="53498"/>
            <a:lstStyle/>
            <a:p>
              <a:pPr algn="ctr">
                <a:lnSpc>
                  <a:spcPts val="2801"/>
                </a:lnSpc>
              </a:pPr>
            </a:p>
          </p:txBody>
        </p:sp>
      </p:grpSp>
      <p:grpSp>
        <p:nvGrpSpPr>
          <p:cNvPr name="Group 13" id="13"/>
          <p:cNvGrpSpPr/>
          <p:nvPr/>
        </p:nvGrpSpPr>
        <p:grpSpPr>
          <a:xfrm rot="5400000">
            <a:off x="8622726" y="856761"/>
            <a:ext cx="1425183" cy="19201660"/>
            <a:chOff x="0" y="0"/>
            <a:chExt cx="356429" cy="4802210"/>
          </a:xfrm>
        </p:grpSpPr>
        <p:sp>
          <p:nvSpPr>
            <p:cNvPr name="Freeform 14" id="14"/>
            <p:cNvSpPr/>
            <p:nvPr/>
          </p:nvSpPr>
          <p:spPr>
            <a:xfrm flipH="false" flipV="false" rot="0">
              <a:off x="0" y="0"/>
              <a:ext cx="356429" cy="4802210"/>
            </a:xfrm>
            <a:custGeom>
              <a:avLst/>
              <a:gdLst/>
              <a:ahLst/>
              <a:cxnLst/>
              <a:rect r="r" b="b" t="t" l="l"/>
              <a:pathLst>
                <a:path h="4802210" w="356429">
                  <a:moveTo>
                    <a:pt x="0" y="0"/>
                  </a:moveTo>
                  <a:lnTo>
                    <a:pt x="356429" y="0"/>
                  </a:lnTo>
                  <a:lnTo>
                    <a:pt x="356429" y="4802210"/>
                  </a:lnTo>
                  <a:lnTo>
                    <a:pt x="0" y="4802210"/>
                  </a:lnTo>
                  <a:close/>
                </a:path>
              </a:pathLst>
            </a:custGeom>
            <a:solidFill>
              <a:srgbClr val="1AB5DB"/>
            </a:solidFill>
          </p:spPr>
        </p:sp>
        <p:sp>
          <p:nvSpPr>
            <p:cNvPr name="TextBox 15" id="15"/>
            <p:cNvSpPr txBox="true"/>
            <p:nvPr/>
          </p:nvSpPr>
          <p:spPr>
            <a:xfrm>
              <a:off x="0" y="-57150"/>
              <a:ext cx="356429" cy="4859360"/>
            </a:xfrm>
            <a:prstGeom prst="rect">
              <a:avLst/>
            </a:prstGeom>
          </p:spPr>
          <p:txBody>
            <a:bodyPr anchor="ctr" rtlCol="false" tIns="53498" lIns="53498" bIns="53498" rIns="53498"/>
            <a:lstStyle/>
            <a:p>
              <a:pPr algn="ctr">
                <a:lnSpc>
                  <a:spcPts val="2801"/>
                </a:lnSpc>
              </a:pPr>
            </a:p>
          </p:txBody>
        </p:sp>
      </p:grpSp>
      <p:sp>
        <p:nvSpPr>
          <p:cNvPr name="Freeform 16" id="16"/>
          <p:cNvSpPr/>
          <p:nvPr/>
        </p:nvSpPr>
        <p:spPr>
          <a:xfrm flipH="true" flipV="false" rot="802746">
            <a:off x="969156" y="1502499"/>
            <a:ext cx="2964842" cy="2964842"/>
          </a:xfrm>
          <a:custGeom>
            <a:avLst/>
            <a:gdLst/>
            <a:ahLst/>
            <a:cxnLst/>
            <a:rect r="r" b="b" t="t" l="l"/>
            <a:pathLst>
              <a:path h="2964842" w="2964842">
                <a:moveTo>
                  <a:pt x="2964843" y="0"/>
                </a:moveTo>
                <a:lnTo>
                  <a:pt x="0" y="0"/>
                </a:lnTo>
                <a:lnTo>
                  <a:pt x="0" y="2964842"/>
                </a:lnTo>
                <a:lnTo>
                  <a:pt x="2964843" y="2964842"/>
                </a:lnTo>
                <a:lnTo>
                  <a:pt x="2964843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7" id="17"/>
          <p:cNvSpPr/>
          <p:nvPr/>
        </p:nvSpPr>
        <p:spPr>
          <a:xfrm flipH="false" flipV="false" rot="-1407288">
            <a:off x="15697899" y="4346083"/>
            <a:ext cx="1451157" cy="2574634"/>
          </a:xfrm>
          <a:custGeom>
            <a:avLst/>
            <a:gdLst/>
            <a:ahLst/>
            <a:cxnLst/>
            <a:rect r="r" b="b" t="t" l="l"/>
            <a:pathLst>
              <a:path h="2574634" w="1451157">
                <a:moveTo>
                  <a:pt x="0" y="0"/>
                </a:moveTo>
                <a:lnTo>
                  <a:pt x="1451157" y="0"/>
                </a:lnTo>
                <a:lnTo>
                  <a:pt x="1451157" y="2574634"/>
                </a:lnTo>
                <a:lnTo>
                  <a:pt x="0" y="257463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18" id="18"/>
          <p:cNvGrpSpPr/>
          <p:nvPr/>
        </p:nvGrpSpPr>
        <p:grpSpPr>
          <a:xfrm rot="0">
            <a:off x="16716329" y="2745211"/>
            <a:ext cx="229651" cy="229651"/>
            <a:chOff x="0" y="0"/>
            <a:chExt cx="6350000" cy="6350000"/>
          </a:xfrm>
        </p:grpSpPr>
        <p:sp>
          <p:nvSpPr>
            <p:cNvPr name="Freeform 19" id="19"/>
            <p:cNvSpPr/>
            <p:nvPr/>
          </p:nvSpPr>
          <p:spPr>
            <a:xfrm flipH="false" flipV="false" rot="0">
              <a:off x="0" y="0"/>
              <a:ext cx="6350000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1AB5DB"/>
            </a:solidFill>
          </p:spPr>
        </p:sp>
      </p:grpSp>
      <p:sp>
        <p:nvSpPr>
          <p:cNvPr name="Freeform 20" id="20"/>
          <p:cNvSpPr/>
          <p:nvPr/>
        </p:nvSpPr>
        <p:spPr>
          <a:xfrm flipH="false" flipV="false" rot="-771795">
            <a:off x="16463855" y="1308040"/>
            <a:ext cx="433712" cy="411632"/>
          </a:xfrm>
          <a:custGeom>
            <a:avLst/>
            <a:gdLst/>
            <a:ahLst/>
            <a:cxnLst/>
            <a:rect r="r" b="b" t="t" l="l"/>
            <a:pathLst>
              <a:path h="411632" w="433712">
                <a:moveTo>
                  <a:pt x="0" y="0"/>
                </a:moveTo>
                <a:lnTo>
                  <a:pt x="433712" y="0"/>
                </a:lnTo>
                <a:lnTo>
                  <a:pt x="433712" y="411632"/>
                </a:lnTo>
                <a:lnTo>
                  <a:pt x="0" y="41163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1" id="21"/>
          <p:cNvSpPr/>
          <p:nvPr/>
        </p:nvSpPr>
        <p:spPr>
          <a:xfrm flipH="false" flipV="false" rot="0">
            <a:off x="2195664" y="1199709"/>
            <a:ext cx="511826" cy="458783"/>
          </a:xfrm>
          <a:custGeom>
            <a:avLst/>
            <a:gdLst/>
            <a:ahLst/>
            <a:cxnLst/>
            <a:rect r="r" b="b" t="t" l="l"/>
            <a:pathLst>
              <a:path h="458783" w="511826">
                <a:moveTo>
                  <a:pt x="0" y="0"/>
                </a:moveTo>
                <a:lnTo>
                  <a:pt x="511827" y="0"/>
                </a:lnTo>
                <a:lnTo>
                  <a:pt x="511827" y="458783"/>
                </a:lnTo>
                <a:lnTo>
                  <a:pt x="0" y="45878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2" id="22"/>
          <p:cNvSpPr/>
          <p:nvPr/>
        </p:nvSpPr>
        <p:spPr>
          <a:xfrm flipH="false" flipV="false" rot="-771795">
            <a:off x="2904676" y="3708905"/>
            <a:ext cx="433712" cy="411632"/>
          </a:xfrm>
          <a:custGeom>
            <a:avLst/>
            <a:gdLst/>
            <a:ahLst/>
            <a:cxnLst/>
            <a:rect r="r" b="b" t="t" l="l"/>
            <a:pathLst>
              <a:path h="411632" w="433712">
                <a:moveTo>
                  <a:pt x="0" y="0"/>
                </a:moveTo>
                <a:lnTo>
                  <a:pt x="433712" y="0"/>
                </a:lnTo>
                <a:lnTo>
                  <a:pt x="433712" y="411632"/>
                </a:lnTo>
                <a:lnTo>
                  <a:pt x="0" y="41163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23" id="23"/>
          <p:cNvGrpSpPr>
            <a:grpSpLocks noChangeAspect="true"/>
          </p:cNvGrpSpPr>
          <p:nvPr/>
        </p:nvGrpSpPr>
        <p:grpSpPr>
          <a:xfrm rot="-874149">
            <a:off x="1401824" y="2309345"/>
            <a:ext cx="498419" cy="262574"/>
            <a:chOff x="0" y="0"/>
            <a:chExt cx="1610360" cy="848360"/>
          </a:xfrm>
        </p:grpSpPr>
        <p:sp>
          <p:nvSpPr>
            <p:cNvPr name="Freeform 24" id="24"/>
            <p:cNvSpPr/>
            <p:nvPr/>
          </p:nvSpPr>
          <p:spPr>
            <a:xfrm flipH="false" flipV="false" rot="0">
              <a:off x="-31750" y="0"/>
              <a:ext cx="1675130" cy="880110"/>
            </a:xfrm>
            <a:custGeom>
              <a:avLst/>
              <a:gdLst/>
              <a:ahLst/>
              <a:cxnLst/>
              <a:rect r="r" b="b" t="t" l="l"/>
              <a:pathLst>
                <a:path h="880110" w="1675130">
                  <a:moveTo>
                    <a:pt x="266700" y="848360"/>
                  </a:moveTo>
                  <a:cubicBezTo>
                    <a:pt x="236220" y="848360"/>
                    <a:pt x="205740" y="842010"/>
                    <a:pt x="175260" y="829310"/>
                  </a:cubicBezTo>
                  <a:cubicBezTo>
                    <a:pt x="55880" y="778510"/>
                    <a:pt x="0" y="641350"/>
                    <a:pt x="50800" y="521970"/>
                  </a:cubicBezTo>
                  <a:cubicBezTo>
                    <a:pt x="184150" y="204470"/>
                    <a:pt x="492760" y="0"/>
                    <a:pt x="836930" y="0"/>
                  </a:cubicBezTo>
                  <a:cubicBezTo>
                    <a:pt x="1181100" y="0"/>
                    <a:pt x="1489710" y="204470"/>
                    <a:pt x="1624330" y="521970"/>
                  </a:cubicBezTo>
                  <a:cubicBezTo>
                    <a:pt x="1675130" y="641350"/>
                    <a:pt x="1619250" y="779780"/>
                    <a:pt x="1499870" y="829310"/>
                  </a:cubicBezTo>
                  <a:cubicBezTo>
                    <a:pt x="1380490" y="880110"/>
                    <a:pt x="1242060" y="824230"/>
                    <a:pt x="1192530" y="704850"/>
                  </a:cubicBezTo>
                  <a:cubicBezTo>
                    <a:pt x="1131570" y="562610"/>
                    <a:pt x="991870" y="469900"/>
                    <a:pt x="836930" y="469900"/>
                  </a:cubicBezTo>
                  <a:cubicBezTo>
                    <a:pt x="681990" y="469900"/>
                    <a:pt x="543560" y="562610"/>
                    <a:pt x="482600" y="704850"/>
                  </a:cubicBezTo>
                  <a:cubicBezTo>
                    <a:pt x="445770" y="793750"/>
                    <a:pt x="358140" y="848360"/>
                    <a:pt x="266700" y="848360"/>
                  </a:cubicBezTo>
                  <a:close/>
                </a:path>
              </a:pathLst>
            </a:custGeom>
            <a:solidFill>
              <a:srgbClr val="F2BC2A"/>
            </a:solidFill>
          </p:spPr>
        </p:sp>
      </p:grpSp>
    </p:spTree>
  </p:cSld>
  <p:clrMapOvr>
    <a:masterClrMapping/>
  </p:clrMapOvr>
</p:sld>
</file>

<file path=ppt/slides/slide2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5400000">
            <a:off x="4000500" y="-4000500"/>
            <a:ext cx="10287000" cy="18288000"/>
          </a:xfrm>
          <a:custGeom>
            <a:avLst/>
            <a:gdLst/>
            <a:ahLst/>
            <a:cxnLst/>
            <a:rect r="r" b="b" t="t" l="l"/>
            <a:pathLst>
              <a:path h="18288000" w="10287000">
                <a:moveTo>
                  <a:pt x="0" y="18288000"/>
                </a:moveTo>
                <a:lnTo>
                  <a:pt x="0" y="0"/>
                </a:lnTo>
                <a:lnTo>
                  <a:pt x="10287000" y="0"/>
                </a:lnTo>
                <a:lnTo>
                  <a:pt x="10287000" y="18288000"/>
                </a:lnTo>
                <a:lnTo>
                  <a:pt x="0" y="18288000"/>
                </a:lnTo>
                <a:close/>
              </a:path>
            </a:pathLst>
          </a:custGeom>
          <a:blipFill>
            <a:blip r:embed="rId2"/>
            <a:stretch>
              <a:fillRect l="-9222" t="0" r="-9222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-899186" y="-563673"/>
            <a:ext cx="1425183" cy="11403846"/>
            <a:chOff x="0" y="0"/>
            <a:chExt cx="356429" cy="2852028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356429" cy="2852028"/>
            </a:xfrm>
            <a:custGeom>
              <a:avLst/>
              <a:gdLst/>
              <a:ahLst/>
              <a:cxnLst/>
              <a:rect r="r" b="b" t="t" l="l"/>
              <a:pathLst>
                <a:path h="2852028" w="356429">
                  <a:moveTo>
                    <a:pt x="0" y="0"/>
                  </a:moveTo>
                  <a:lnTo>
                    <a:pt x="356429" y="0"/>
                  </a:lnTo>
                  <a:lnTo>
                    <a:pt x="356429" y="2852028"/>
                  </a:lnTo>
                  <a:lnTo>
                    <a:pt x="0" y="2852028"/>
                  </a:lnTo>
                  <a:close/>
                </a:path>
              </a:pathLst>
            </a:custGeom>
            <a:solidFill>
              <a:srgbClr val="00AD9C"/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0" y="-57150"/>
              <a:ext cx="356429" cy="2909178"/>
            </a:xfrm>
            <a:prstGeom prst="rect">
              <a:avLst/>
            </a:prstGeom>
          </p:spPr>
          <p:txBody>
            <a:bodyPr anchor="ctr" rtlCol="false" tIns="53498" lIns="53498" bIns="53498" rIns="53498"/>
            <a:lstStyle/>
            <a:p>
              <a:pPr algn="ctr">
                <a:lnSpc>
                  <a:spcPts val="2801"/>
                </a:lnSpc>
              </a:pPr>
            </a:p>
          </p:txBody>
        </p:sp>
      </p:grpSp>
      <p:grpSp>
        <p:nvGrpSpPr>
          <p:cNvPr name="Group 6" id="6"/>
          <p:cNvGrpSpPr/>
          <p:nvPr/>
        </p:nvGrpSpPr>
        <p:grpSpPr>
          <a:xfrm rot="0">
            <a:off x="17762003" y="-563673"/>
            <a:ext cx="1425183" cy="11403846"/>
            <a:chOff x="0" y="0"/>
            <a:chExt cx="356429" cy="2852028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356429" cy="2852028"/>
            </a:xfrm>
            <a:custGeom>
              <a:avLst/>
              <a:gdLst/>
              <a:ahLst/>
              <a:cxnLst/>
              <a:rect r="r" b="b" t="t" l="l"/>
              <a:pathLst>
                <a:path h="2852028" w="356429">
                  <a:moveTo>
                    <a:pt x="0" y="0"/>
                  </a:moveTo>
                  <a:lnTo>
                    <a:pt x="356429" y="0"/>
                  </a:lnTo>
                  <a:lnTo>
                    <a:pt x="356429" y="2852028"/>
                  </a:lnTo>
                  <a:lnTo>
                    <a:pt x="0" y="2852028"/>
                  </a:lnTo>
                  <a:close/>
                </a:path>
              </a:pathLst>
            </a:custGeom>
            <a:solidFill>
              <a:srgbClr val="00AD9C"/>
            </a:solidFill>
          </p:spPr>
        </p:sp>
        <p:sp>
          <p:nvSpPr>
            <p:cNvPr name="TextBox 8" id="8"/>
            <p:cNvSpPr txBox="true"/>
            <p:nvPr/>
          </p:nvSpPr>
          <p:spPr>
            <a:xfrm>
              <a:off x="0" y="-57150"/>
              <a:ext cx="356429" cy="2909178"/>
            </a:xfrm>
            <a:prstGeom prst="rect">
              <a:avLst/>
            </a:prstGeom>
          </p:spPr>
          <p:txBody>
            <a:bodyPr anchor="ctr" rtlCol="false" tIns="53498" lIns="53498" bIns="53498" rIns="53498"/>
            <a:lstStyle/>
            <a:p>
              <a:pPr algn="ctr">
                <a:lnSpc>
                  <a:spcPts val="2801"/>
                </a:lnSpc>
              </a:pPr>
            </a:p>
          </p:txBody>
        </p:sp>
      </p:grpSp>
      <p:sp>
        <p:nvSpPr>
          <p:cNvPr name="Freeform 9" id="9"/>
          <p:cNvSpPr/>
          <p:nvPr/>
        </p:nvSpPr>
        <p:spPr>
          <a:xfrm flipH="false" flipV="false" rot="0">
            <a:off x="437424" y="565319"/>
            <a:ext cx="17324579" cy="9156361"/>
          </a:xfrm>
          <a:custGeom>
            <a:avLst/>
            <a:gdLst/>
            <a:ahLst/>
            <a:cxnLst/>
            <a:rect r="r" b="b" t="t" l="l"/>
            <a:pathLst>
              <a:path h="9156361" w="17324579">
                <a:moveTo>
                  <a:pt x="0" y="0"/>
                </a:moveTo>
                <a:lnTo>
                  <a:pt x="17324579" y="0"/>
                </a:lnTo>
                <a:lnTo>
                  <a:pt x="17324579" y="9156362"/>
                </a:lnTo>
                <a:lnTo>
                  <a:pt x="0" y="915636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-41906" r="0" b="0"/>
            </a:stretch>
          </a:blipFill>
        </p:spPr>
      </p:sp>
      <p:grpSp>
        <p:nvGrpSpPr>
          <p:cNvPr name="Group 10" id="10"/>
          <p:cNvGrpSpPr/>
          <p:nvPr/>
        </p:nvGrpSpPr>
        <p:grpSpPr>
          <a:xfrm rot="5400000">
            <a:off x="8701644" y="-9748102"/>
            <a:ext cx="1425183" cy="19201660"/>
            <a:chOff x="0" y="0"/>
            <a:chExt cx="356429" cy="4802210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356429" cy="4802210"/>
            </a:xfrm>
            <a:custGeom>
              <a:avLst/>
              <a:gdLst/>
              <a:ahLst/>
              <a:cxnLst/>
              <a:rect r="r" b="b" t="t" l="l"/>
              <a:pathLst>
                <a:path h="4802210" w="356429">
                  <a:moveTo>
                    <a:pt x="0" y="0"/>
                  </a:moveTo>
                  <a:lnTo>
                    <a:pt x="356429" y="0"/>
                  </a:lnTo>
                  <a:lnTo>
                    <a:pt x="356429" y="4802210"/>
                  </a:lnTo>
                  <a:lnTo>
                    <a:pt x="0" y="4802210"/>
                  </a:lnTo>
                  <a:close/>
                </a:path>
              </a:pathLst>
            </a:custGeom>
            <a:solidFill>
              <a:srgbClr val="00AD9C"/>
            </a:solidFill>
          </p:spPr>
        </p:sp>
        <p:sp>
          <p:nvSpPr>
            <p:cNvPr name="TextBox 12" id="12"/>
            <p:cNvSpPr txBox="true"/>
            <p:nvPr/>
          </p:nvSpPr>
          <p:spPr>
            <a:xfrm>
              <a:off x="0" y="-57150"/>
              <a:ext cx="356429" cy="4859360"/>
            </a:xfrm>
            <a:prstGeom prst="rect">
              <a:avLst/>
            </a:prstGeom>
          </p:spPr>
          <p:txBody>
            <a:bodyPr anchor="ctr" rtlCol="false" tIns="53498" lIns="53498" bIns="53498" rIns="53498"/>
            <a:lstStyle/>
            <a:p>
              <a:pPr algn="ctr">
                <a:lnSpc>
                  <a:spcPts val="2801"/>
                </a:lnSpc>
              </a:pPr>
            </a:p>
          </p:txBody>
        </p:sp>
      </p:grpSp>
      <p:grpSp>
        <p:nvGrpSpPr>
          <p:cNvPr name="Group 13" id="13"/>
          <p:cNvGrpSpPr/>
          <p:nvPr/>
        </p:nvGrpSpPr>
        <p:grpSpPr>
          <a:xfrm rot="5400000">
            <a:off x="8593028" y="833442"/>
            <a:ext cx="1425183" cy="19201660"/>
            <a:chOff x="0" y="0"/>
            <a:chExt cx="356429" cy="4802210"/>
          </a:xfrm>
        </p:grpSpPr>
        <p:sp>
          <p:nvSpPr>
            <p:cNvPr name="Freeform 14" id="14"/>
            <p:cNvSpPr/>
            <p:nvPr/>
          </p:nvSpPr>
          <p:spPr>
            <a:xfrm flipH="false" flipV="false" rot="0">
              <a:off x="0" y="0"/>
              <a:ext cx="356429" cy="4802210"/>
            </a:xfrm>
            <a:custGeom>
              <a:avLst/>
              <a:gdLst/>
              <a:ahLst/>
              <a:cxnLst/>
              <a:rect r="r" b="b" t="t" l="l"/>
              <a:pathLst>
                <a:path h="4802210" w="356429">
                  <a:moveTo>
                    <a:pt x="0" y="0"/>
                  </a:moveTo>
                  <a:lnTo>
                    <a:pt x="356429" y="0"/>
                  </a:lnTo>
                  <a:lnTo>
                    <a:pt x="356429" y="4802210"/>
                  </a:lnTo>
                  <a:lnTo>
                    <a:pt x="0" y="4802210"/>
                  </a:lnTo>
                  <a:close/>
                </a:path>
              </a:pathLst>
            </a:custGeom>
            <a:solidFill>
              <a:srgbClr val="00AD9C"/>
            </a:solidFill>
          </p:spPr>
        </p:sp>
        <p:sp>
          <p:nvSpPr>
            <p:cNvPr name="TextBox 15" id="15"/>
            <p:cNvSpPr txBox="true"/>
            <p:nvPr/>
          </p:nvSpPr>
          <p:spPr>
            <a:xfrm>
              <a:off x="0" y="-57150"/>
              <a:ext cx="356429" cy="4859360"/>
            </a:xfrm>
            <a:prstGeom prst="rect">
              <a:avLst/>
            </a:prstGeom>
          </p:spPr>
          <p:txBody>
            <a:bodyPr anchor="ctr" rtlCol="false" tIns="53498" lIns="53498" bIns="53498" rIns="53498"/>
            <a:lstStyle/>
            <a:p>
              <a:pPr algn="ctr">
                <a:lnSpc>
                  <a:spcPts val="2801"/>
                </a:lnSpc>
              </a:pPr>
            </a:p>
          </p:txBody>
        </p:sp>
      </p:grpSp>
      <p:sp>
        <p:nvSpPr>
          <p:cNvPr name="Freeform 16" id="16"/>
          <p:cNvSpPr/>
          <p:nvPr/>
        </p:nvSpPr>
        <p:spPr>
          <a:xfrm flipH="false" flipV="false" rot="542064">
            <a:off x="-87442" y="-297020"/>
            <a:ext cx="2436139" cy="2838721"/>
          </a:xfrm>
          <a:custGeom>
            <a:avLst/>
            <a:gdLst/>
            <a:ahLst/>
            <a:cxnLst/>
            <a:rect r="r" b="b" t="t" l="l"/>
            <a:pathLst>
              <a:path h="2838721" w="2436139">
                <a:moveTo>
                  <a:pt x="0" y="0"/>
                </a:moveTo>
                <a:lnTo>
                  <a:pt x="2436138" y="0"/>
                </a:lnTo>
                <a:lnTo>
                  <a:pt x="2436138" y="2838722"/>
                </a:lnTo>
                <a:lnTo>
                  <a:pt x="0" y="283872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7" id="17"/>
          <p:cNvSpPr/>
          <p:nvPr/>
        </p:nvSpPr>
        <p:spPr>
          <a:xfrm flipH="false" flipV="true" rot="-10325232">
            <a:off x="-571383" y="8235451"/>
            <a:ext cx="2736104" cy="2736104"/>
          </a:xfrm>
          <a:custGeom>
            <a:avLst/>
            <a:gdLst/>
            <a:ahLst/>
            <a:cxnLst/>
            <a:rect r="r" b="b" t="t" l="l"/>
            <a:pathLst>
              <a:path h="2736104" w="2736104">
                <a:moveTo>
                  <a:pt x="0" y="2736104"/>
                </a:moveTo>
                <a:lnTo>
                  <a:pt x="2736104" y="2736104"/>
                </a:lnTo>
                <a:lnTo>
                  <a:pt x="2736104" y="0"/>
                </a:lnTo>
                <a:lnTo>
                  <a:pt x="0" y="0"/>
                </a:lnTo>
                <a:lnTo>
                  <a:pt x="0" y="2736104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8" id="18"/>
          <p:cNvSpPr/>
          <p:nvPr/>
        </p:nvSpPr>
        <p:spPr>
          <a:xfrm flipH="false" flipV="false" rot="0">
            <a:off x="15968103" y="8046502"/>
            <a:ext cx="2717478" cy="2653247"/>
          </a:xfrm>
          <a:custGeom>
            <a:avLst/>
            <a:gdLst/>
            <a:ahLst/>
            <a:cxnLst/>
            <a:rect r="r" b="b" t="t" l="l"/>
            <a:pathLst>
              <a:path h="2653247" w="2717478">
                <a:moveTo>
                  <a:pt x="0" y="0"/>
                </a:moveTo>
                <a:lnTo>
                  <a:pt x="2717478" y="0"/>
                </a:lnTo>
                <a:lnTo>
                  <a:pt x="2717478" y="2653247"/>
                </a:lnTo>
                <a:lnTo>
                  <a:pt x="0" y="265324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9" id="19"/>
          <p:cNvSpPr/>
          <p:nvPr/>
        </p:nvSpPr>
        <p:spPr>
          <a:xfrm flipH="false" flipV="false" rot="-734777">
            <a:off x="16405042" y="-6677"/>
            <a:ext cx="1637282" cy="2904855"/>
          </a:xfrm>
          <a:custGeom>
            <a:avLst/>
            <a:gdLst/>
            <a:ahLst/>
            <a:cxnLst/>
            <a:rect r="r" b="b" t="t" l="l"/>
            <a:pathLst>
              <a:path h="2904855" w="1637282">
                <a:moveTo>
                  <a:pt x="0" y="0"/>
                </a:moveTo>
                <a:lnTo>
                  <a:pt x="1637282" y="0"/>
                </a:lnTo>
                <a:lnTo>
                  <a:pt x="1637282" y="2904855"/>
                </a:lnTo>
                <a:lnTo>
                  <a:pt x="0" y="290485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20" id="20"/>
          <p:cNvGrpSpPr/>
          <p:nvPr/>
        </p:nvGrpSpPr>
        <p:grpSpPr>
          <a:xfrm rot="0">
            <a:off x="1860140" y="4039872"/>
            <a:ext cx="229651" cy="229651"/>
            <a:chOff x="0" y="0"/>
            <a:chExt cx="6350000" cy="6350000"/>
          </a:xfrm>
        </p:grpSpPr>
        <p:sp>
          <p:nvSpPr>
            <p:cNvPr name="Freeform 21" id="21"/>
            <p:cNvSpPr/>
            <p:nvPr/>
          </p:nvSpPr>
          <p:spPr>
            <a:xfrm flipH="false" flipV="false" rot="0">
              <a:off x="0" y="0"/>
              <a:ext cx="6350000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1AB5DB"/>
            </a:solidFill>
          </p:spPr>
        </p:sp>
      </p:grpSp>
      <p:sp>
        <p:nvSpPr>
          <p:cNvPr name="Freeform 22" id="22"/>
          <p:cNvSpPr/>
          <p:nvPr/>
        </p:nvSpPr>
        <p:spPr>
          <a:xfrm flipH="false" flipV="false" rot="0">
            <a:off x="558467" y="4269523"/>
            <a:ext cx="238202" cy="236037"/>
          </a:xfrm>
          <a:custGeom>
            <a:avLst/>
            <a:gdLst/>
            <a:ahLst/>
            <a:cxnLst/>
            <a:rect r="r" b="b" t="t" l="l"/>
            <a:pathLst>
              <a:path h="236037" w="238202">
                <a:moveTo>
                  <a:pt x="0" y="0"/>
                </a:moveTo>
                <a:lnTo>
                  <a:pt x="238202" y="0"/>
                </a:lnTo>
                <a:lnTo>
                  <a:pt x="238202" y="236037"/>
                </a:lnTo>
                <a:lnTo>
                  <a:pt x="0" y="236037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3" id="23"/>
          <p:cNvSpPr/>
          <p:nvPr/>
        </p:nvSpPr>
        <p:spPr>
          <a:xfrm flipH="false" flipV="false" rot="-771795">
            <a:off x="717946" y="7310183"/>
            <a:ext cx="433712" cy="411632"/>
          </a:xfrm>
          <a:custGeom>
            <a:avLst/>
            <a:gdLst/>
            <a:ahLst/>
            <a:cxnLst/>
            <a:rect r="r" b="b" t="t" l="l"/>
            <a:pathLst>
              <a:path h="411632" w="433712">
                <a:moveTo>
                  <a:pt x="0" y="0"/>
                </a:moveTo>
                <a:lnTo>
                  <a:pt x="433711" y="0"/>
                </a:lnTo>
                <a:lnTo>
                  <a:pt x="433711" y="411632"/>
                </a:lnTo>
                <a:lnTo>
                  <a:pt x="0" y="411632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24" id="24"/>
          <p:cNvGrpSpPr>
            <a:grpSpLocks noChangeAspect="true"/>
          </p:cNvGrpSpPr>
          <p:nvPr/>
        </p:nvGrpSpPr>
        <p:grpSpPr>
          <a:xfrm rot="1977585">
            <a:off x="3269116" y="9426276"/>
            <a:ext cx="498419" cy="262574"/>
            <a:chOff x="0" y="0"/>
            <a:chExt cx="1610360" cy="848360"/>
          </a:xfrm>
        </p:grpSpPr>
        <p:sp>
          <p:nvSpPr>
            <p:cNvPr name="Freeform 25" id="25"/>
            <p:cNvSpPr/>
            <p:nvPr/>
          </p:nvSpPr>
          <p:spPr>
            <a:xfrm flipH="false" flipV="false" rot="0">
              <a:off x="-31750" y="0"/>
              <a:ext cx="1675130" cy="880110"/>
            </a:xfrm>
            <a:custGeom>
              <a:avLst/>
              <a:gdLst/>
              <a:ahLst/>
              <a:cxnLst/>
              <a:rect r="r" b="b" t="t" l="l"/>
              <a:pathLst>
                <a:path h="880110" w="1675130">
                  <a:moveTo>
                    <a:pt x="266700" y="848360"/>
                  </a:moveTo>
                  <a:cubicBezTo>
                    <a:pt x="236220" y="848360"/>
                    <a:pt x="205740" y="842010"/>
                    <a:pt x="175260" y="829310"/>
                  </a:cubicBezTo>
                  <a:cubicBezTo>
                    <a:pt x="55880" y="778510"/>
                    <a:pt x="0" y="641350"/>
                    <a:pt x="50800" y="521970"/>
                  </a:cubicBezTo>
                  <a:cubicBezTo>
                    <a:pt x="184150" y="204470"/>
                    <a:pt x="492760" y="0"/>
                    <a:pt x="836930" y="0"/>
                  </a:cubicBezTo>
                  <a:cubicBezTo>
                    <a:pt x="1181100" y="0"/>
                    <a:pt x="1489710" y="204470"/>
                    <a:pt x="1624330" y="521970"/>
                  </a:cubicBezTo>
                  <a:cubicBezTo>
                    <a:pt x="1675130" y="641350"/>
                    <a:pt x="1619250" y="779780"/>
                    <a:pt x="1499870" y="829310"/>
                  </a:cubicBezTo>
                  <a:cubicBezTo>
                    <a:pt x="1380490" y="880110"/>
                    <a:pt x="1242060" y="824230"/>
                    <a:pt x="1192530" y="704850"/>
                  </a:cubicBezTo>
                  <a:cubicBezTo>
                    <a:pt x="1131570" y="562610"/>
                    <a:pt x="991870" y="469900"/>
                    <a:pt x="836930" y="469900"/>
                  </a:cubicBezTo>
                  <a:cubicBezTo>
                    <a:pt x="681990" y="469900"/>
                    <a:pt x="543560" y="562610"/>
                    <a:pt x="482600" y="704850"/>
                  </a:cubicBezTo>
                  <a:cubicBezTo>
                    <a:pt x="445770" y="793750"/>
                    <a:pt x="358140" y="848360"/>
                    <a:pt x="266700" y="848360"/>
                  </a:cubicBezTo>
                  <a:close/>
                </a:path>
              </a:pathLst>
            </a:custGeom>
            <a:solidFill>
              <a:srgbClr val="F2BC2A"/>
            </a:solidFill>
          </p:spPr>
        </p:sp>
      </p:grpSp>
      <p:grpSp>
        <p:nvGrpSpPr>
          <p:cNvPr name="Group 26" id="26"/>
          <p:cNvGrpSpPr/>
          <p:nvPr/>
        </p:nvGrpSpPr>
        <p:grpSpPr>
          <a:xfrm rot="0">
            <a:off x="2030890" y="9258300"/>
            <a:ext cx="229651" cy="229651"/>
            <a:chOff x="0" y="0"/>
            <a:chExt cx="6350000" cy="6350000"/>
          </a:xfrm>
        </p:grpSpPr>
        <p:sp>
          <p:nvSpPr>
            <p:cNvPr name="Freeform 27" id="27"/>
            <p:cNvSpPr/>
            <p:nvPr/>
          </p:nvSpPr>
          <p:spPr>
            <a:xfrm flipH="false" flipV="false" rot="0">
              <a:off x="0" y="0"/>
              <a:ext cx="6350000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1AB5DB"/>
            </a:solidFill>
          </p:spPr>
        </p:sp>
      </p:grpSp>
      <p:sp>
        <p:nvSpPr>
          <p:cNvPr name="Freeform 28" id="28"/>
          <p:cNvSpPr/>
          <p:nvPr/>
        </p:nvSpPr>
        <p:spPr>
          <a:xfrm flipH="false" flipV="false" rot="0">
            <a:off x="1857760" y="6167686"/>
            <a:ext cx="464062" cy="471782"/>
          </a:xfrm>
          <a:custGeom>
            <a:avLst/>
            <a:gdLst/>
            <a:ahLst/>
            <a:cxnLst/>
            <a:rect r="r" b="b" t="t" l="l"/>
            <a:pathLst>
              <a:path h="471782" w="464062">
                <a:moveTo>
                  <a:pt x="0" y="0"/>
                </a:moveTo>
                <a:lnTo>
                  <a:pt x="464062" y="0"/>
                </a:lnTo>
                <a:lnTo>
                  <a:pt x="464062" y="471782"/>
                </a:lnTo>
                <a:lnTo>
                  <a:pt x="0" y="471782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29" id="29"/>
          <p:cNvGrpSpPr>
            <a:grpSpLocks noChangeAspect="true"/>
          </p:cNvGrpSpPr>
          <p:nvPr/>
        </p:nvGrpSpPr>
        <p:grpSpPr>
          <a:xfrm rot="-874149">
            <a:off x="1053712" y="5439604"/>
            <a:ext cx="498419" cy="262574"/>
            <a:chOff x="0" y="0"/>
            <a:chExt cx="1610360" cy="848360"/>
          </a:xfrm>
        </p:grpSpPr>
        <p:sp>
          <p:nvSpPr>
            <p:cNvPr name="Freeform 30" id="30"/>
            <p:cNvSpPr/>
            <p:nvPr/>
          </p:nvSpPr>
          <p:spPr>
            <a:xfrm flipH="false" flipV="false" rot="0">
              <a:off x="-31750" y="0"/>
              <a:ext cx="1675130" cy="880110"/>
            </a:xfrm>
            <a:custGeom>
              <a:avLst/>
              <a:gdLst/>
              <a:ahLst/>
              <a:cxnLst/>
              <a:rect r="r" b="b" t="t" l="l"/>
              <a:pathLst>
                <a:path h="880110" w="1675130">
                  <a:moveTo>
                    <a:pt x="266700" y="848360"/>
                  </a:moveTo>
                  <a:cubicBezTo>
                    <a:pt x="236220" y="848360"/>
                    <a:pt x="205740" y="842010"/>
                    <a:pt x="175260" y="829310"/>
                  </a:cubicBezTo>
                  <a:cubicBezTo>
                    <a:pt x="55880" y="778510"/>
                    <a:pt x="0" y="641350"/>
                    <a:pt x="50800" y="521970"/>
                  </a:cubicBezTo>
                  <a:cubicBezTo>
                    <a:pt x="184150" y="204470"/>
                    <a:pt x="492760" y="0"/>
                    <a:pt x="836930" y="0"/>
                  </a:cubicBezTo>
                  <a:cubicBezTo>
                    <a:pt x="1181100" y="0"/>
                    <a:pt x="1489710" y="204470"/>
                    <a:pt x="1624330" y="521970"/>
                  </a:cubicBezTo>
                  <a:cubicBezTo>
                    <a:pt x="1675130" y="641350"/>
                    <a:pt x="1619250" y="779780"/>
                    <a:pt x="1499870" y="829310"/>
                  </a:cubicBezTo>
                  <a:cubicBezTo>
                    <a:pt x="1380490" y="880110"/>
                    <a:pt x="1242060" y="824230"/>
                    <a:pt x="1192530" y="704850"/>
                  </a:cubicBezTo>
                  <a:cubicBezTo>
                    <a:pt x="1131570" y="562610"/>
                    <a:pt x="991870" y="469900"/>
                    <a:pt x="836930" y="469900"/>
                  </a:cubicBezTo>
                  <a:cubicBezTo>
                    <a:pt x="681990" y="469900"/>
                    <a:pt x="543560" y="562610"/>
                    <a:pt x="482600" y="704850"/>
                  </a:cubicBezTo>
                  <a:cubicBezTo>
                    <a:pt x="445770" y="793750"/>
                    <a:pt x="358140" y="848360"/>
                    <a:pt x="266700" y="848360"/>
                  </a:cubicBezTo>
                  <a:close/>
                </a:path>
              </a:pathLst>
            </a:custGeom>
            <a:solidFill>
              <a:srgbClr val="F2BC2A"/>
            </a:solidFill>
          </p:spPr>
        </p:sp>
      </p:grpSp>
      <p:sp>
        <p:nvSpPr>
          <p:cNvPr name="Freeform 31" id="31"/>
          <p:cNvSpPr/>
          <p:nvPr/>
        </p:nvSpPr>
        <p:spPr>
          <a:xfrm flipH="false" flipV="false" rot="0">
            <a:off x="3850273" y="792809"/>
            <a:ext cx="464062" cy="471782"/>
          </a:xfrm>
          <a:custGeom>
            <a:avLst/>
            <a:gdLst/>
            <a:ahLst/>
            <a:cxnLst/>
            <a:rect r="r" b="b" t="t" l="l"/>
            <a:pathLst>
              <a:path h="471782" w="464062">
                <a:moveTo>
                  <a:pt x="0" y="0"/>
                </a:moveTo>
                <a:lnTo>
                  <a:pt x="464061" y="0"/>
                </a:lnTo>
                <a:lnTo>
                  <a:pt x="464061" y="471782"/>
                </a:lnTo>
                <a:lnTo>
                  <a:pt x="0" y="471782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32" id="32"/>
          <p:cNvGrpSpPr/>
          <p:nvPr/>
        </p:nvGrpSpPr>
        <p:grpSpPr>
          <a:xfrm rot="-2074858">
            <a:off x="15366099" y="2674126"/>
            <a:ext cx="229651" cy="229651"/>
            <a:chOff x="0" y="0"/>
            <a:chExt cx="6350000" cy="6350000"/>
          </a:xfrm>
        </p:grpSpPr>
        <p:sp>
          <p:nvSpPr>
            <p:cNvPr name="Freeform 33" id="33"/>
            <p:cNvSpPr/>
            <p:nvPr/>
          </p:nvSpPr>
          <p:spPr>
            <a:xfrm flipH="false" flipV="false" rot="0">
              <a:off x="0" y="0"/>
              <a:ext cx="6350000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1AB5DB"/>
            </a:solidFill>
          </p:spPr>
        </p:sp>
      </p:grpSp>
      <p:sp>
        <p:nvSpPr>
          <p:cNvPr name="Freeform 34" id="34"/>
          <p:cNvSpPr/>
          <p:nvPr/>
        </p:nvSpPr>
        <p:spPr>
          <a:xfrm flipH="false" flipV="false" rot="-2074858">
            <a:off x="14586618" y="839557"/>
            <a:ext cx="238202" cy="236037"/>
          </a:xfrm>
          <a:custGeom>
            <a:avLst/>
            <a:gdLst/>
            <a:ahLst/>
            <a:cxnLst/>
            <a:rect r="r" b="b" t="t" l="l"/>
            <a:pathLst>
              <a:path h="236037" w="238202">
                <a:moveTo>
                  <a:pt x="0" y="0"/>
                </a:moveTo>
                <a:lnTo>
                  <a:pt x="238203" y="0"/>
                </a:lnTo>
                <a:lnTo>
                  <a:pt x="238203" y="236037"/>
                </a:lnTo>
                <a:lnTo>
                  <a:pt x="0" y="236037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5" id="35"/>
          <p:cNvSpPr/>
          <p:nvPr/>
        </p:nvSpPr>
        <p:spPr>
          <a:xfrm flipH="false" flipV="false" rot="-2846654">
            <a:off x="17042444" y="5898826"/>
            <a:ext cx="433712" cy="411632"/>
          </a:xfrm>
          <a:custGeom>
            <a:avLst/>
            <a:gdLst/>
            <a:ahLst/>
            <a:cxnLst/>
            <a:rect r="r" b="b" t="t" l="l"/>
            <a:pathLst>
              <a:path h="411632" w="433712">
                <a:moveTo>
                  <a:pt x="0" y="0"/>
                </a:moveTo>
                <a:lnTo>
                  <a:pt x="433712" y="0"/>
                </a:lnTo>
                <a:lnTo>
                  <a:pt x="433712" y="411632"/>
                </a:lnTo>
                <a:lnTo>
                  <a:pt x="0" y="411632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6" id="36"/>
          <p:cNvSpPr/>
          <p:nvPr/>
        </p:nvSpPr>
        <p:spPr>
          <a:xfrm flipH="false" flipV="false" rot="-2074858">
            <a:off x="17279532" y="4129890"/>
            <a:ext cx="464062" cy="471782"/>
          </a:xfrm>
          <a:custGeom>
            <a:avLst/>
            <a:gdLst/>
            <a:ahLst/>
            <a:cxnLst/>
            <a:rect r="r" b="b" t="t" l="l"/>
            <a:pathLst>
              <a:path h="471782" w="464062">
                <a:moveTo>
                  <a:pt x="0" y="0"/>
                </a:moveTo>
                <a:lnTo>
                  <a:pt x="464062" y="0"/>
                </a:lnTo>
                <a:lnTo>
                  <a:pt x="464062" y="471781"/>
                </a:lnTo>
                <a:lnTo>
                  <a:pt x="0" y="471781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37" id="37"/>
          <p:cNvGrpSpPr>
            <a:grpSpLocks noChangeAspect="true"/>
          </p:cNvGrpSpPr>
          <p:nvPr/>
        </p:nvGrpSpPr>
        <p:grpSpPr>
          <a:xfrm rot="-2949008">
            <a:off x="15866380" y="4469518"/>
            <a:ext cx="498419" cy="262574"/>
            <a:chOff x="0" y="0"/>
            <a:chExt cx="1610360" cy="848360"/>
          </a:xfrm>
        </p:grpSpPr>
        <p:sp>
          <p:nvSpPr>
            <p:cNvPr name="Freeform 38" id="38"/>
            <p:cNvSpPr/>
            <p:nvPr/>
          </p:nvSpPr>
          <p:spPr>
            <a:xfrm flipH="false" flipV="false" rot="0">
              <a:off x="-31750" y="0"/>
              <a:ext cx="1675130" cy="880110"/>
            </a:xfrm>
            <a:custGeom>
              <a:avLst/>
              <a:gdLst/>
              <a:ahLst/>
              <a:cxnLst/>
              <a:rect r="r" b="b" t="t" l="l"/>
              <a:pathLst>
                <a:path h="880110" w="1675130">
                  <a:moveTo>
                    <a:pt x="266700" y="848360"/>
                  </a:moveTo>
                  <a:cubicBezTo>
                    <a:pt x="236220" y="848360"/>
                    <a:pt x="205740" y="842010"/>
                    <a:pt x="175260" y="829310"/>
                  </a:cubicBezTo>
                  <a:cubicBezTo>
                    <a:pt x="55880" y="778510"/>
                    <a:pt x="0" y="641350"/>
                    <a:pt x="50800" y="521970"/>
                  </a:cubicBezTo>
                  <a:cubicBezTo>
                    <a:pt x="184150" y="204470"/>
                    <a:pt x="492760" y="0"/>
                    <a:pt x="836930" y="0"/>
                  </a:cubicBezTo>
                  <a:cubicBezTo>
                    <a:pt x="1181100" y="0"/>
                    <a:pt x="1489710" y="204470"/>
                    <a:pt x="1624330" y="521970"/>
                  </a:cubicBezTo>
                  <a:cubicBezTo>
                    <a:pt x="1675130" y="641350"/>
                    <a:pt x="1619250" y="779780"/>
                    <a:pt x="1499870" y="829310"/>
                  </a:cubicBezTo>
                  <a:cubicBezTo>
                    <a:pt x="1380490" y="880110"/>
                    <a:pt x="1242060" y="824230"/>
                    <a:pt x="1192530" y="704850"/>
                  </a:cubicBezTo>
                  <a:cubicBezTo>
                    <a:pt x="1131570" y="562610"/>
                    <a:pt x="991870" y="469900"/>
                    <a:pt x="836930" y="469900"/>
                  </a:cubicBezTo>
                  <a:cubicBezTo>
                    <a:pt x="681990" y="469900"/>
                    <a:pt x="543560" y="562610"/>
                    <a:pt x="482600" y="704850"/>
                  </a:cubicBezTo>
                  <a:cubicBezTo>
                    <a:pt x="445770" y="793750"/>
                    <a:pt x="358140" y="848360"/>
                    <a:pt x="266700" y="848360"/>
                  </a:cubicBezTo>
                  <a:close/>
                </a:path>
              </a:pathLst>
            </a:custGeom>
            <a:solidFill>
              <a:srgbClr val="F2BC2A"/>
            </a:solidFill>
          </p:spPr>
        </p:sp>
      </p:grpSp>
      <p:grpSp>
        <p:nvGrpSpPr>
          <p:cNvPr name="Group 39" id="39"/>
          <p:cNvGrpSpPr>
            <a:grpSpLocks noChangeAspect="true"/>
          </p:cNvGrpSpPr>
          <p:nvPr/>
        </p:nvGrpSpPr>
        <p:grpSpPr>
          <a:xfrm rot="-2949008">
            <a:off x="14359241" y="9446041"/>
            <a:ext cx="498419" cy="262574"/>
            <a:chOff x="0" y="0"/>
            <a:chExt cx="1610360" cy="848360"/>
          </a:xfrm>
        </p:grpSpPr>
        <p:sp>
          <p:nvSpPr>
            <p:cNvPr name="Freeform 40" id="40"/>
            <p:cNvSpPr/>
            <p:nvPr/>
          </p:nvSpPr>
          <p:spPr>
            <a:xfrm flipH="false" flipV="false" rot="0">
              <a:off x="-31750" y="0"/>
              <a:ext cx="1675130" cy="880110"/>
            </a:xfrm>
            <a:custGeom>
              <a:avLst/>
              <a:gdLst/>
              <a:ahLst/>
              <a:cxnLst/>
              <a:rect r="r" b="b" t="t" l="l"/>
              <a:pathLst>
                <a:path h="880110" w="1675130">
                  <a:moveTo>
                    <a:pt x="266700" y="848360"/>
                  </a:moveTo>
                  <a:cubicBezTo>
                    <a:pt x="236220" y="848360"/>
                    <a:pt x="205740" y="842010"/>
                    <a:pt x="175260" y="829310"/>
                  </a:cubicBezTo>
                  <a:cubicBezTo>
                    <a:pt x="55880" y="778510"/>
                    <a:pt x="0" y="641350"/>
                    <a:pt x="50800" y="521970"/>
                  </a:cubicBezTo>
                  <a:cubicBezTo>
                    <a:pt x="184150" y="204470"/>
                    <a:pt x="492760" y="0"/>
                    <a:pt x="836930" y="0"/>
                  </a:cubicBezTo>
                  <a:cubicBezTo>
                    <a:pt x="1181100" y="0"/>
                    <a:pt x="1489710" y="204470"/>
                    <a:pt x="1624330" y="521970"/>
                  </a:cubicBezTo>
                  <a:cubicBezTo>
                    <a:pt x="1675130" y="641350"/>
                    <a:pt x="1619250" y="779780"/>
                    <a:pt x="1499870" y="829310"/>
                  </a:cubicBezTo>
                  <a:cubicBezTo>
                    <a:pt x="1380490" y="880110"/>
                    <a:pt x="1242060" y="824230"/>
                    <a:pt x="1192530" y="704850"/>
                  </a:cubicBezTo>
                  <a:cubicBezTo>
                    <a:pt x="1131570" y="562610"/>
                    <a:pt x="991870" y="469900"/>
                    <a:pt x="836930" y="469900"/>
                  </a:cubicBezTo>
                  <a:cubicBezTo>
                    <a:pt x="681990" y="469900"/>
                    <a:pt x="543560" y="562610"/>
                    <a:pt x="482600" y="704850"/>
                  </a:cubicBezTo>
                  <a:cubicBezTo>
                    <a:pt x="445770" y="793750"/>
                    <a:pt x="358140" y="848360"/>
                    <a:pt x="266700" y="848360"/>
                  </a:cubicBezTo>
                  <a:close/>
                </a:path>
              </a:pathLst>
            </a:custGeom>
            <a:solidFill>
              <a:srgbClr val="F2BC2A"/>
            </a:solidFill>
          </p:spPr>
        </p:sp>
      </p:grpSp>
      <p:grpSp>
        <p:nvGrpSpPr>
          <p:cNvPr name="Group 41" id="41"/>
          <p:cNvGrpSpPr/>
          <p:nvPr/>
        </p:nvGrpSpPr>
        <p:grpSpPr>
          <a:xfrm rot="0">
            <a:off x="15738452" y="6288751"/>
            <a:ext cx="229651" cy="229651"/>
            <a:chOff x="0" y="0"/>
            <a:chExt cx="6350000" cy="6350000"/>
          </a:xfrm>
        </p:grpSpPr>
        <p:sp>
          <p:nvSpPr>
            <p:cNvPr name="Freeform 42" id="42"/>
            <p:cNvSpPr/>
            <p:nvPr/>
          </p:nvSpPr>
          <p:spPr>
            <a:xfrm flipH="false" flipV="false" rot="0">
              <a:off x="0" y="0"/>
              <a:ext cx="6350000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1AB5DB"/>
            </a:solidFill>
          </p:spPr>
        </p:sp>
      </p:grpSp>
    </p:spTree>
  </p:cSld>
  <p:clrMapOvr>
    <a:masterClrMapping/>
  </p:clrMapOvr>
</p:sld>
</file>

<file path=ppt/slides/slide2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5400000">
            <a:off x="4000500" y="-4000500"/>
            <a:ext cx="10287000" cy="18288000"/>
          </a:xfrm>
          <a:custGeom>
            <a:avLst/>
            <a:gdLst/>
            <a:ahLst/>
            <a:cxnLst/>
            <a:rect r="r" b="b" t="t" l="l"/>
            <a:pathLst>
              <a:path h="18288000" w="10287000">
                <a:moveTo>
                  <a:pt x="0" y="18288000"/>
                </a:moveTo>
                <a:lnTo>
                  <a:pt x="0" y="0"/>
                </a:lnTo>
                <a:lnTo>
                  <a:pt x="10287000" y="0"/>
                </a:lnTo>
                <a:lnTo>
                  <a:pt x="10287000" y="18288000"/>
                </a:lnTo>
                <a:lnTo>
                  <a:pt x="0" y="18288000"/>
                </a:lnTo>
                <a:close/>
              </a:path>
            </a:pathLst>
          </a:custGeom>
          <a:blipFill>
            <a:blip r:embed="rId2"/>
            <a:stretch>
              <a:fillRect l="-9222" t="0" r="-9222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-899186" y="-563673"/>
            <a:ext cx="1425183" cy="11403846"/>
            <a:chOff x="0" y="0"/>
            <a:chExt cx="356429" cy="2852028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356429" cy="2852028"/>
            </a:xfrm>
            <a:custGeom>
              <a:avLst/>
              <a:gdLst/>
              <a:ahLst/>
              <a:cxnLst/>
              <a:rect r="r" b="b" t="t" l="l"/>
              <a:pathLst>
                <a:path h="2852028" w="356429">
                  <a:moveTo>
                    <a:pt x="0" y="0"/>
                  </a:moveTo>
                  <a:lnTo>
                    <a:pt x="356429" y="0"/>
                  </a:lnTo>
                  <a:lnTo>
                    <a:pt x="356429" y="2852028"/>
                  </a:lnTo>
                  <a:lnTo>
                    <a:pt x="0" y="2852028"/>
                  </a:lnTo>
                  <a:close/>
                </a:path>
              </a:pathLst>
            </a:custGeom>
            <a:solidFill>
              <a:srgbClr val="00AD9C"/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0" y="-57150"/>
              <a:ext cx="356429" cy="2909178"/>
            </a:xfrm>
            <a:prstGeom prst="rect">
              <a:avLst/>
            </a:prstGeom>
          </p:spPr>
          <p:txBody>
            <a:bodyPr anchor="ctr" rtlCol="false" tIns="53498" lIns="53498" bIns="53498" rIns="53498"/>
            <a:lstStyle/>
            <a:p>
              <a:pPr algn="ctr">
                <a:lnSpc>
                  <a:spcPts val="2801"/>
                </a:lnSpc>
              </a:pPr>
            </a:p>
          </p:txBody>
        </p:sp>
      </p:grpSp>
      <p:grpSp>
        <p:nvGrpSpPr>
          <p:cNvPr name="Group 6" id="6"/>
          <p:cNvGrpSpPr/>
          <p:nvPr/>
        </p:nvGrpSpPr>
        <p:grpSpPr>
          <a:xfrm rot="0">
            <a:off x="17762003" y="-563673"/>
            <a:ext cx="1425183" cy="11403846"/>
            <a:chOff x="0" y="0"/>
            <a:chExt cx="356429" cy="2852028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356429" cy="2852028"/>
            </a:xfrm>
            <a:custGeom>
              <a:avLst/>
              <a:gdLst/>
              <a:ahLst/>
              <a:cxnLst/>
              <a:rect r="r" b="b" t="t" l="l"/>
              <a:pathLst>
                <a:path h="2852028" w="356429">
                  <a:moveTo>
                    <a:pt x="0" y="0"/>
                  </a:moveTo>
                  <a:lnTo>
                    <a:pt x="356429" y="0"/>
                  </a:lnTo>
                  <a:lnTo>
                    <a:pt x="356429" y="2852028"/>
                  </a:lnTo>
                  <a:lnTo>
                    <a:pt x="0" y="2852028"/>
                  </a:lnTo>
                  <a:close/>
                </a:path>
              </a:pathLst>
            </a:custGeom>
            <a:solidFill>
              <a:srgbClr val="00AD9C"/>
            </a:solidFill>
          </p:spPr>
        </p:sp>
        <p:sp>
          <p:nvSpPr>
            <p:cNvPr name="TextBox 8" id="8"/>
            <p:cNvSpPr txBox="true"/>
            <p:nvPr/>
          </p:nvSpPr>
          <p:spPr>
            <a:xfrm>
              <a:off x="0" y="-57150"/>
              <a:ext cx="356429" cy="2909178"/>
            </a:xfrm>
            <a:prstGeom prst="rect">
              <a:avLst/>
            </a:prstGeom>
          </p:spPr>
          <p:txBody>
            <a:bodyPr anchor="ctr" rtlCol="false" tIns="53498" lIns="53498" bIns="53498" rIns="53498"/>
            <a:lstStyle/>
            <a:p>
              <a:pPr algn="ctr">
                <a:lnSpc>
                  <a:spcPts val="2801"/>
                </a:lnSpc>
              </a:pPr>
            </a:p>
          </p:txBody>
        </p:sp>
      </p:grpSp>
      <p:sp>
        <p:nvSpPr>
          <p:cNvPr name="Freeform 9" id="9"/>
          <p:cNvSpPr/>
          <p:nvPr/>
        </p:nvSpPr>
        <p:spPr>
          <a:xfrm flipH="false" flipV="false" rot="0">
            <a:off x="437424" y="565319"/>
            <a:ext cx="17324579" cy="9156361"/>
          </a:xfrm>
          <a:custGeom>
            <a:avLst/>
            <a:gdLst/>
            <a:ahLst/>
            <a:cxnLst/>
            <a:rect r="r" b="b" t="t" l="l"/>
            <a:pathLst>
              <a:path h="9156361" w="17324579">
                <a:moveTo>
                  <a:pt x="0" y="0"/>
                </a:moveTo>
                <a:lnTo>
                  <a:pt x="17324579" y="0"/>
                </a:lnTo>
                <a:lnTo>
                  <a:pt x="17324579" y="9156362"/>
                </a:lnTo>
                <a:lnTo>
                  <a:pt x="0" y="915636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-41906" r="0" b="0"/>
            </a:stretch>
          </a:blipFill>
        </p:spPr>
      </p:sp>
      <p:grpSp>
        <p:nvGrpSpPr>
          <p:cNvPr name="Group 10" id="10"/>
          <p:cNvGrpSpPr/>
          <p:nvPr/>
        </p:nvGrpSpPr>
        <p:grpSpPr>
          <a:xfrm rot="5400000">
            <a:off x="8701644" y="-9748102"/>
            <a:ext cx="1425183" cy="19201660"/>
            <a:chOff x="0" y="0"/>
            <a:chExt cx="356429" cy="4802210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356429" cy="4802210"/>
            </a:xfrm>
            <a:custGeom>
              <a:avLst/>
              <a:gdLst/>
              <a:ahLst/>
              <a:cxnLst/>
              <a:rect r="r" b="b" t="t" l="l"/>
              <a:pathLst>
                <a:path h="4802210" w="356429">
                  <a:moveTo>
                    <a:pt x="0" y="0"/>
                  </a:moveTo>
                  <a:lnTo>
                    <a:pt x="356429" y="0"/>
                  </a:lnTo>
                  <a:lnTo>
                    <a:pt x="356429" y="4802210"/>
                  </a:lnTo>
                  <a:lnTo>
                    <a:pt x="0" y="4802210"/>
                  </a:lnTo>
                  <a:close/>
                </a:path>
              </a:pathLst>
            </a:custGeom>
            <a:solidFill>
              <a:srgbClr val="00AD9C"/>
            </a:solidFill>
          </p:spPr>
        </p:sp>
        <p:sp>
          <p:nvSpPr>
            <p:cNvPr name="TextBox 12" id="12"/>
            <p:cNvSpPr txBox="true"/>
            <p:nvPr/>
          </p:nvSpPr>
          <p:spPr>
            <a:xfrm>
              <a:off x="0" y="-57150"/>
              <a:ext cx="356429" cy="4859360"/>
            </a:xfrm>
            <a:prstGeom prst="rect">
              <a:avLst/>
            </a:prstGeom>
          </p:spPr>
          <p:txBody>
            <a:bodyPr anchor="ctr" rtlCol="false" tIns="53498" lIns="53498" bIns="53498" rIns="53498"/>
            <a:lstStyle/>
            <a:p>
              <a:pPr algn="ctr">
                <a:lnSpc>
                  <a:spcPts val="2801"/>
                </a:lnSpc>
              </a:pPr>
            </a:p>
          </p:txBody>
        </p:sp>
      </p:grpSp>
      <p:grpSp>
        <p:nvGrpSpPr>
          <p:cNvPr name="Group 13" id="13"/>
          <p:cNvGrpSpPr/>
          <p:nvPr/>
        </p:nvGrpSpPr>
        <p:grpSpPr>
          <a:xfrm rot="5400000">
            <a:off x="8593028" y="833442"/>
            <a:ext cx="1425183" cy="19201660"/>
            <a:chOff x="0" y="0"/>
            <a:chExt cx="356429" cy="4802210"/>
          </a:xfrm>
        </p:grpSpPr>
        <p:sp>
          <p:nvSpPr>
            <p:cNvPr name="Freeform 14" id="14"/>
            <p:cNvSpPr/>
            <p:nvPr/>
          </p:nvSpPr>
          <p:spPr>
            <a:xfrm flipH="false" flipV="false" rot="0">
              <a:off x="0" y="0"/>
              <a:ext cx="356429" cy="4802210"/>
            </a:xfrm>
            <a:custGeom>
              <a:avLst/>
              <a:gdLst/>
              <a:ahLst/>
              <a:cxnLst/>
              <a:rect r="r" b="b" t="t" l="l"/>
              <a:pathLst>
                <a:path h="4802210" w="356429">
                  <a:moveTo>
                    <a:pt x="0" y="0"/>
                  </a:moveTo>
                  <a:lnTo>
                    <a:pt x="356429" y="0"/>
                  </a:lnTo>
                  <a:lnTo>
                    <a:pt x="356429" y="4802210"/>
                  </a:lnTo>
                  <a:lnTo>
                    <a:pt x="0" y="4802210"/>
                  </a:lnTo>
                  <a:close/>
                </a:path>
              </a:pathLst>
            </a:custGeom>
            <a:solidFill>
              <a:srgbClr val="00AD9C"/>
            </a:solidFill>
          </p:spPr>
        </p:sp>
        <p:sp>
          <p:nvSpPr>
            <p:cNvPr name="TextBox 15" id="15"/>
            <p:cNvSpPr txBox="true"/>
            <p:nvPr/>
          </p:nvSpPr>
          <p:spPr>
            <a:xfrm>
              <a:off x="0" y="-57150"/>
              <a:ext cx="356429" cy="4859360"/>
            </a:xfrm>
            <a:prstGeom prst="rect">
              <a:avLst/>
            </a:prstGeom>
          </p:spPr>
          <p:txBody>
            <a:bodyPr anchor="ctr" rtlCol="false" tIns="53498" lIns="53498" bIns="53498" rIns="53498"/>
            <a:lstStyle/>
            <a:p>
              <a:pPr algn="ctr">
                <a:lnSpc>
                  <a:spcPts val="2801"/>
                </a:lnSpc>
              </a:pPr>
            </a:p>
          </p:txBody>
        </p:sp>
      </p:grpSp>
      <p:sp>
        <p:nvSpPr>
          <p:cNvPr name="Freeform 16" id="16"/>
          <p:cNvSpPr/>
          <p:nvPr/>
        </p:nvSpPr>
        <p:spPr>
          <a:xfrm flipH="false" flipV="false" rot="542064">
            <a:off x="-87442" y="-297020"/>
            <a:ext cx="2436139" cy="2838721"/>
          </a:xfrm>
          <a:custGeom>
            <a:avLst/>
            <a:gdLst/>
            <a:ahLst/>
            <a:cxnLst/>
            <a:rect r="r" b="b" t="t" l="l"/>
            <a:pathLst>
              <a:path h="2838721" w="2436139">
                <a:moveTo>
                  <a:pt x="0" y="0"/>
                </a:moveTo>
                <a:lnTo>
                  <a:pt x="2436138" y="0"/>
                </a:lnTo>
                <a:lnTo>
                  <a:pt x="2436138" y="2838722"/>
                </a:lnTo>
                <a:lnTo>
                  <a:pt x="0" y="283872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7" id="17"/>
          <p:cNvSpPr/>
          <p:nvPr/>
        </p:nvSpPr>
        <p:spPr>
          <a:xfrm flipH="false" flipV="true" rot="-10325232">
            <a:off x="-571383" y="8235451"/>
            <a:ext cx="2736104" cy="2736104"/>
          </a:xfrm>
          <a:custGeom>
            <a:avLst/>
            <a:gdLst/>
            <a:ahLst/>
            <a:cxnLst/>
            <a:rect r="r" b="b" t="t" l="l"/>
            <a:pathLst>
              <a:path h="2736104" w="2736104">
                <a:moveTo>
                  <a:pt x="0" y="2736104"/>
                </a:moveTo>
                <a:lnTo>
                  <a:pt x="2736104" y="2736104"/>
                </a:lnTo>
                <a:lnTo>
                  <a:pt x="2736104" y="0"/>
                </a:lnTo>
                <a:lnTo>
                  <a:pt x="0" y="0"/>
                </a:lnTo>
                <a:lnTo>
                  <a:pt x="0" y="2736104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8" id="18"/>
          <p:cNvSpPr/>
          <p:nvPr/>
        </p:nvSpPr>
        <p:spPr>
          <a:xfrm flipH="false" flipV="false" rot="0">
            <a:off x="15968103" y="8046502"/>
            <a:ext cx="2717478" cy="2653247"/>
          </a:xfrm>
          <a:custGeom>
            <a:avLst/>
            <a:gdLst/>
            <a:ahLst/>
            <a:cxnLst/>
            <a:rect r="r" b="b" t="t" l="l"/>
            <a:pathLst>
              <a:path h="2653247" w="2717478">
                <a:moveTo>
                  <a:pt x="0" y="0"/>
                </a:moveTo>
                <a:lnTo>
                  <a:pt x="2717478" y="0"/>
                </a:lnTo>
                <a:lnTo>
                  <a:pt x="2717478" y="2653247"/>
                </a:lnTo>
                <a:lnTo>
                  <a:pt x="0" y="265324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9" id="19"/>
          <p:cNvSpPr/>
          <p:nvPr/>
        </p:nvSpPr>
        <p:spPr>
          <a:xfrm flipH="false" flipV="false" rot="-734777">
            <a:off x="16405042" y="-6677"/>
            <a:ext cx="1637282" cy="2904855"/>
          </a:xfrm>
          <a:custGeom>
            <a:avLst/>
            <a:gdLst/>
            <a:ahLst/>
            <a:cxnLst/>
            <a:rect r="r" b="b" t="t" l="l"/>
            <a:pathLst>
              <a:path h="2904855" w="1637282">
                <a:moveTo>
                  <a:pt x="0" y="0"/>
                </a:moveTo>
                <a:lnTo>
                  <a:pt x="1637282" y="0"/>
                </a:lnTo>
                <a:lnTo>
                  <a:pt x="1637282" y="2904855"/>
                </a:lnTo>
                <a:lnTo>
                  <a:pt x="0" y="290485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20" id="20"/>
          <p:cNvGrpSpPr/>
          <p:nvPr/>
        </p:nvGrpSpPr>
        <p:grpSpPr>
          <a:xfrm rot="0">
            <a:off x="1860140" y="4039872"/>
            <a:ext cx="229651" cy="229651"/>
            <a:chOff x="0" y="0"/>
            <a:chExt cx="6350000" cy="6350000"/>
          </a:xfrm>
        </p:grpSpPr>
        <p:sp>
          <p:nvSpPr>
            <p:cNvPr name="Freeform 21" id="21"/>
            <p:cNvSpPr/>
            <p:nvPr/>
          </p:nvSpPr>
          <p:spPr>
            <a:xfrm flipH="false" flipV="false" rot="0">
              <a:off x="0" y="0"/>
              <a:ext cx="6350000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1AB5DB"/>
            </a:solidFill>
          </p:spPr>
        </p:sp>
      </p:grpSp>
      <p:sp>
        <p:nvSpPr>
          <p:cNvPr name="Freeform 22" id="22"/>
          <p:cNvSpPr/>
          <p:nvPr/>
        </p:nvSpPr>
        <p:spPr>
          <a:xfrm flipH="false" flipV="false" rot="0">
            <a:off x="558467" y="4269523"/>
            <a:ext cx="238202" cy="236037"/>
          </a:xfrm>
          <a:custGeom>
            <a:avLst/>
            <a:gdLst/>
            <a:ahLst/>
            <a:cxnLst/>
            <a:rect r="r" b="b" t="t" l="l"/>
            <a:pathLst>
              <a:path h="236037" w="238202">
                <a:moveTo>
                  <a:pt x="0" y="0"/>
                </a:moveTo>
                <a:lnTo>
                  <a:pt x="238202" y="0"/>
                </a:lnTo>
                <a:lnTo>
                  <a:pt x="238202" y="236037"/>
                </a:lnTo>
                <a:lnTo>
                  <a:pt x="0" y="236037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3" id="23"/>
          <p:cNvSpPr/>
          <p:nvPr/>
        </p:nvSpPr>
        <p:spPr>
          <a:xfrm flipH="false" flipV="false" rot="-771795">
            <a:off x="717946" y="7310183"/>
            <a:ext cx="433712" cy="411632"/>
          </a:xfrm>
          <a:custGeom>
            <a:avLst/>
            <a:gdLst/>
            <a:ahLst/>
            <a:cxnLst/>
            <a:rect r="r" b="b" t="t" l="l"/>
            <a:pathLst>
              <a:path h="411632" w="433712">
                <a:moveTo>
                  <a:pt x="0" y="0"/>
                </a:moveTo>
                <a:lnTo>
                  <a:pt x="433711" y="0"/>
                </a:lnTo>
                <a:lnTo>
                  <a:pt x="433711" y="411632"/>
                </a:lnTo>
                <a:lnTo>
                  <a:pt x="0" y="411632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24" id="24"/>
          <p:cNvGrpSpPr>
            <a:grpSpLocks noChangeAspect="true"/>
          </p:cNvGrpSpPr>
          <p:nvPr/>
        </p:nvGrpSpPr>
        <p:grpSpPr>
          <a:xfrm rot="1977585">
            <a:off x="3269116" y="9426276"/>
            <a:ext cx="498419" cy="262574"/>
            <a:chOff x="0" y="0"/>
            <a:chExt cx="1610360" cy="848360"/>
          </a:xfrm>
        </p:grpSpPr>
        <p:sp>
          <p:nvSpPr>
            <p:cNvPr name="Freeform 25" id="25"/>
            <p:cNvSpPr/>
            <p:nvPr/>
          </p:nvSpPr>
          <p:spPr>
            <a:xfrm flipH="false" flipV="false" rot="0">
              <a:off x="-31750" y="0"/>
              <a:ext cx="1675130" cy="880110"/>
            </a:xfrm>
            <a:custGeom>
              <a:avLst/>
              <a:gdLst/>
              <a:ahLst/>
              <a:cxnLst/>
              <a:rect r="r" b="b" t="t" l="l"/>
              <a:pathLst>
                <a:path h="880110" w="1675130">
                  <a:moveTo>
                    <a:pt x="266700" y="848360"/>
                  </a:moveTo>
                  <a:cubicBezTo>
                    <a:pt x="236220" y="848360"/>
                    <a:pt x="205740" y="842010"/>
                    <a:pt x="175260" y="829310"/>
                  </a:cubicBezTo>
                  <a:cubicBezTo>
                    <a:pt x="55880" y="778510"/>
                    <a:pt x="0" y="641350"/>
                    <a:pt x="50800" y="521970"/>
                  </a:cubicBezTo>
                  <a:cubicBezTo>
                    <a:pt x="184150" y="204470"/>
                    <a:pt x="492760" y="0"/>
                    <a:pt x="836930" y="0"/>
                  </a:cubicBezTo>
                  <a:cubicBezTo>
                    <a:pt x="1181100" y="0"/>
                    <a:pt x="1489710" y="204470"/>
                    <a:pt x="1624330" y="521970"/>
                  </a:cubicBezTo>
                  <a:cubicBezTo>
                    <a:pt x="1675130" y="641350"/>
                    <a:pt x="1619250" y="779780"/>
                    <a:pt x="1499870" y="829310"/>
                  </a:cubicBezTo>
                  <a:cubicBezTo>
                    <a:pt x="1380490" y="880110"/>
                    <a:pt x="1242060" y="824230"/>
                    <a:pt x="1192530" y="704850"/>
                  </a:cubicBezTo>
                  <a:cubicBezTo>
                    <a:pt x="1131570" y="562610"/>
                    <a:pt x="991870" y="469900"/>
                    <a:pt x="836930" y="469900"/>
                  </a:cubicBezTo>
                  <a:cubicBezTo>
                    <a:pt x="681990" y="469900"/>
                    <a:pt x="543560" y="562610"/>
                    <a:pt x="482600" y="704850"/>
                  </a:cubicBezTo>
                  <a:cubicBezTo>
                    <a:pt x="445770" y="793750"/>
                    <a:pt x="358140" y="848360"/>
                    <a:pt x="266700" y="848360"/>
                  </a:cubicBezTo>
                  <a:close/>
                </a:path>
              </a:pathLst>
            </a:custGeom>
            <a:solidFill>
              <a:srgbClr val="F2BC2A"/>
            </a:solidFill>
          </p:spPr>
        </p:sp>
      </p:grpSp>
      <p:grpSp>
        <p:nvGrpSpPr>
          <p:cNvPr name="Group 26" id="26"/>
          <p:cNvGrpSpPr/>
          <p:nvPr/>
        </p:nvGrpSpPr>
        <p:grpSpPr>
          <a:xfrm rot="0">
            <a:off x="2030890" y="9258300"/>
            <a:ext cx="229651" cy="229651"/>
            <a:chOff x="0" y="0"/>
            <a:chExt cx="6350000" cy="6350000"/>
          </a:xfrm>
        </p:grpSpPr>
        <p:sp>
          <p:nvSpPr>
            <p:cNvPr name="Freeform 27" id="27"/>
            <p:cNvSpPr/>
            <p:nvPr/>
          </p:nvSpPr>
          <p:spPr>
            <a:xfrm flipH="false" flipV="false" rot="0">
              <a:off x="0" y="0"/>
              <a:ext cx="6350000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1AB5DB"/>
            </a:solidFill>
          </p:spPr>
        </p:sp>
      </p:grpSp>
      <p:sp>
        <p:nvSpPr>
          <p:cNvPr name="Freeform 28" id="28"/>
          <p:cNvSpPr/>
          <p:nvPr/>
        </p:nvSpPr>
        <p:spPr>
          <a:xfrm flipH="false" flipV="false" rot="0">
            <a:off x="1857760" y="6167686"/>
            <a:ext cx="464062" cy="471782"/>
          </a:xfrm>
          <a:custGeom>
            <a:avLst/>
            <a:gdLst/>
            <a:ahLst/>
            <a:cxnLst/>
            <a:rect r="r" b="b" t="t" l="l"/>
            <a:pathLst>
              <a:path h="471782" w="464062">
                <a:moveTo>
                  <a:pt x="0" y="0"/>
                </a:moveTo>
                <a:lnTo>
                  <a:pt x="464062" y="0"/>
                </a:lnTo>
                <a:lnTo>
                  <a:pt x="464062" y="471782"/>
                </a:lnTo>
                <a:lnTo>
                  <a:pt x="0" y="471782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29" id="29"/>
          <p:cNvGrpSpPr>
            <a:grpSpLocks noChangeAspect="true"/>
          </p:cNvGrpSpPr>
          <p:nvPr/>
        </p:nvGrpSpPr>
        <p:grpSpPr>
          <a:xfrm rot="-874149">
            <a:off x="1053712" y="5439604"/>
            <a:ext cx="498419" cy="262574"/>
            <a:chOff x="0" y="0"/>
            <a:chExt cx="1610360" cy="848360"/>
          </a:xfrm>
        </p:grpSpPr>
        <p:sp>
          <p:nvSpPr>
            <p:cNvPr name="Freeform 30" id="30"/>
            <p:cNvSpPr/>
            <p:nvPr/>
          </p:nvSpPr>
          <p:spPr>
            <a:xfrm flipH="false" flipV="false" rot="0">
              <a:off x="-31750" y="0"/>
              <a:ext cx="1675130" cy="880110"/>
            </a:xfrm>
            <a:custGeom>
              <a:avLst/>
              <a:gdLst/>
              <a:ahLst/>
              <a:cxnLst/>
              <a:rect r="r" b="b" t="t" l="l"/>
              <a:pathLst>
                <a:path h="880110" w="1675130">
                  <a:moveTo>
                    <a:pt x="266700" y="848360"/>
                  </a:moveTo>
                  <a:cubicBezTo>
                    <a:pt x="236220" y="848360"/>
                    <a:pt x="205740" y="842010"/>
                    <a:pt x="175260" y="829310"/>
                  </a:cubicBezTo>
                  <a:cubicBezTo>
                    <a:pt x="55880" y="778510"/>
                    <a:pt x="0" y="641350"/>
                    <a:pt x="50800" y="521970"/>
                  </a:cubicBezTo>
                  <a:cubicBezTo>
                    <a:pt x="184150" y="204470"/>
                    <a:pt x="492760" y="0"/>
                    <a:pt x="836930" y="0"/>
                  </a:cubicBezTo>
                  <a:cubicBezTo>
                    <a:pt x="1181100" y="0"/>
                    <a:pt x="1489710" y="204470"/>
                    <a:pt x="1624330" y="521970"/>
                  </a:cubicBezTo>
                  <a:cubicBezTo>
                    <a:pt x="1675130" y="641350"/>
                    <a:pt x="1619250" y="779780"/>
                    <a:pt x="1499870" y="829310"/>
                  </a:cubicBezTo>
                  <a:cubicBezTo>
                    <a:pt x="1380490" y="880110"/>
                    <a:pt x="1242060" y="824230"/>
                    <a:pt x="1192530" y="704850"/>
                  </a:cubicBezTo>
                  <a:cubicBezTo>
                    <a:pt x="1131570" y="562610"/>
                    <a:pt x="991870" y="469900"/>
                    <a:pt x="836930" y="469900"/>
                  </a:cubicBezTo>
                  <a:cubicBezTo>
                    <a:pt x="681990" y="469900"/>
                    <a:pt x="543560" y="562610"/>
                    <a:pt x="482600" y="704850"/>
                  </a:cubicBezTo>
                  <a:cubicBezTo>
                    <a:pt x="445770" y="793750"/>
                    <a:pt x="358140" y="848360"/>
                    <a:pt x="266700" y="848360"/>
                  </a:cubicBezTo>
                  <a:close/>
                </a:path>
              </a:pathLst>
            </a:custGeom>
            <a:solidFill>
              <a:srgbClr val="F2BC2A"/>
            </a:solidFill>
          </p:spPr>
        </p:sp>
      </p:grpSp>
      <p:sp>
        <p:nvSpPr>
          <p:cNvPr name="Freeform 31" id="31"/>
          <p:cNvSpPr/>
          <p:nvPr/>
        </p:nvSpPr>
        <p:spPr>
          <a:xfrm flipH="false" flipV="false" rot="0">
            <a:off x="3850273" y="792809"/>
            <a:ext cx="464062" cy="471782"/>
          </a:xfrm>
          <a:custGeom>
            <a:avLst/>
            <a:gdLst/>
            <a:ahLst/>
            <a:cxnLst/>
            <a:rect r="r" b="b" t="t" l="l"/>
            <a:pathLst>
              <a:path h="471782" w="464062">
                <a:moveTo>
                  <a:pt x="0" y="0"/>
                </a:moveTo>
                <a:lnTo>
                  <a:pt x="464061" y="0"/>
                </a:lnTo>
                <a:lnTo>
                  <a:pt x="464061" y="471782"/>
                </a:lnTo>
                <a:lnTo>
                  <a:pt x="0" y="471782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32" id="32"/>
          <p:cNvGrpSpPr/>
          <p:nvPr/>
        </p:nvGrpSpPr>
        <p:grpSpPr>
          <a:xfrm rot="-2074858">
            <a:off x="15366099" y="2674126"/>
            <a:ext cx="229651" cy="229651"/>
            <a:chOff x="0" y="0"/>
            <a:chExt cx="6350000" cy="6350000"/>
          </a:xfrm>
        </p:grpSpPr>
        <p:sp>
          <p:nvSpPr>
            <p:cNvPr name="Freeform 33" id="33"/>
            <p:cNvSpPr/>
            <p:nvPr/>
          </p:nvSpPr>
          <p:spPr>
            <a:xfrm flipH="false" flipV="false" rot="0">
              <a:off x="0" y="0"/>
              <a:ext cx="6350000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1AB5DB"/>
            </a:solidFill>
          </p:spPr>
        </p:sp>
      </p:grpSp>
      <p:sp>
        <p:nvSpPr>
          <p:cNvPr name="Freeform 34" id="34"/>
          <p:cNvSpPr/>
          <p:nvPr/>
        </p:nvSpPr>
        <p:spPr>
          <a:xfrm flipH="false" flipV="false" rot="-2074858">
            <a:off x="14586618" y="839557"/>
            <a:ext cx="238202" cy="236037"/>
          </a:xfrm>
          <a:custGeom>
            <a:avLst/>
            <a:gdLst/>
            <a:ahLst/>
            <a:cxnLst/>
            <a:rect r="r" b="b" t="t" l="l"/>
            <a:pathLst>
              <a:path h="236037" w="238202">
                <a:moveTo>
                  <a:pt x="0" y="0"/>
                </a:moveTo>
                <a:lnTo>
                  <a:pt x="238203" y="0"/>
                </a:lnTo>
                <a:lnTo>
                  <a:pt x="238203" y="236037"/>
                </a:lnTo>
                <a:lnTo>
                  <a:pt x="0" y="236037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5" id="35"/>
          <p:cNvSpPr/>
          <p:nvPr/>
        </p:nvSpPr>
        <p:spPr>
          <a:xfrm flipH="false" flipV="false" rot="-2846654">
            <a:off x="17042444" y="5898826"/>
            <a:ext cx="433712" cy="411632"/>
          </a:xfrm>
          <a:custGeom>
            <a:avLst/>
            <a:gdLst/>
            <a:ahLst/>
            <a:cxnLst/>
            <a:rect r="r" b="b" t="t" l="l"/>
            <a:pathLst>
              <a:path h="411632" w="433712">
                <a:moveTo>
                  <a:pt x="0" y="0"/>
                </a:moveTo>
                <a:lnTo>
                  <a:pt x="433712" y="0"/>
                </a:lnTo>
                <a:lnTo>
                  <a:pt x="433712" y="411632"/>
                </a:lnTo>
                <a:lnTo>
                  <a:pt x="0" y="411632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6" id="36"/>
          <p:cNvSpPr/>
          <p:nvPr/>
        </p:nvSpPr>
        <p:spPr>
          <a:xfrm flipH="false" flipV="false" rot="-2074858">
            <a:off x="17279532" y="4129890"/>
            <a:ext cx="464062" cy="471782"/>
          </a:xfrm>
          <a:custGeom>
            <a:avLst/>
            <a:gdLst/>
            <a:ahLst/>
            <a:cxnLst/>
            <a:rect r="r" b="b" t="t" l="l"/>
            <a:pathLst>
              <a:path h="471782" w="464062">
                <a:moveTo>
                  <a:pt x="0" y="0"/>
                </a:moveTo>
                <a:lnTo>
                  <a:pt x="464062" y="0"/>
                </a:lnTo>
                <a:lnTo>
                  <a:pt x="464062" y="471781"/>
                </a:lnTo>
                <a:lnTo>
                  <a:pt x="0" y="471781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37" id="37"/>
          <p:cNvGrpSpPr>
            <a:grpSpLocks noChangeAspect="true"/>
          </p:cNvGrpSpPr>
          <p:nvPr/>
        </p:nvGrpSpPr>
        <p:grpSpPr>
          <a:xfrm rot="-2949008">
            <a:off x="15866380" y="4469518"/>
            <a:ext cx="498419" cy="262574"/>
            <a:chOff x="0" y="0"/>
            <a:chExt cx="1610360" cy="848360"/>
          </a:xfrm>
        </p:grpSpPr>
        <p:sp>
          <p:nvSpPr>
            <p:cNvPr name="Freeform 38" id="38"/>
            <p:cNvSpPr/>
            <p:nvPr/>
          </p:nvSpPr>
          <p:spPr>
            <a:xfrm flipH="false" flipV="false" rot="0">
              <a:off x="-31750" y="0"/>
              <a:ext cx="1675130" cy="880110"/>
            </a:xfrm>
            <a:custGeom>
              <a:avLst/>
              <a:gdLst/>
              <a:ahLst/>
              <a:cxnLst/>
              <a:rect r="r" b="b" t="t" l="l"/>
              <a:pathLst>
                <a:path h="880110" w="1675130">
                  <a:moveTo>
                    <a:pt x="266700" y="848360"/>
                  </a:moveTo>
                  <a:cubicBezTo>
                    <a:pt x="236220" y="848360"/>
                    <a:pt x="205740" y="842010"/>
                    <a:pt x="175260" y="829310"/>
                  </a:cubicBezTo>
                  <a:cubicBezTo>
                    <a:pt x="55880" y="778510"/>
                    <a:pt x="0" y="641350"/>
                    <a:pt x="50800" y="521970"/>
                  </a:cubicBezTo>
                  <a:cubicBezTo>
                    <a:pt x="184150" y="204470"/>
                    <a:pt x="492760" y="0"/>
                    <a:pt x="836930" y="0"/>
                  </a:cubicBezTo>
                  <a:cubicBezTo>
                    <a:pt x="1181100" y="0"/>
                    <a:pt x="1489710" y="204470"/>
                    <a:pt x="1624330" y="521970"/>
                  </a:cubicBezTo>
                  <a:cubicBezTo>
                    <a:pt x="1675130" y="641350"/>
                    <a:pt x="1619250" y="779780"/>
                    <a:pt x="1499870" y="829310"/>
                  </a:cubicBezTo>
                  <a:cubicBezTo>
                    <a:pt x="1380490" y="880110"/>
                    <a:pt x="1242060" y="824230"/>
                    <a:pt x="1192530" y="704850"/>
                  </a:cubicBezTo>
                  <a:cubicBezTo>
                    <a:pt x="1131570" y="562610"/>
                    <a:pt x="991870" y="469900"/>
                    <a:pt x="836930" y="469900"/>
                  </a:cubicBezTo>
                  <a:cubicBezTo>
                    <a:pt x="681990" y="469900"/>
                    <a:pt x="543560" y="562610"/>
                    <a:pt x="482600" y="704850"/>
                  </a:cubicBezTo>
                  <a:cubicBezTo>
                    <a:pt x="445770" y="793750"/>
                    <a:pt x="358140" y="848360"/>
                    <a:pt x="266700" y="848360"/>
                  </a:cubicBezTo>
                  <a:close/>
                </a:path>
              </a:pathLst>
            </a:custGeom>
            <a:solidFill>
              <a:srgbClr val="F2BC2A"/>
            </a:solidFill>
          </p:spPr>
        </p:sp>
      </p:grpSp>
      <p:grpSp>
        <p:nvGrpSpPr>
          <p:cNvPr name="Group 39" id="39"/>
          <p:cNvGrpSpPr>
            <a:grpSpLocks noChangeAspect="true"/>
          </p:cNvGrpSpPr>
          <p:nvPr/>
        </p:nvGrpSpPr>
        <p:grpSpPr>
          <a:xfrm rot="-2949008">
            <a:off x="14359241" y="9446041"/>
            <a:ext cx="498419" cy="262574"/>
            <a:chOff x="0" y="0"/>
            <a:chExt cx="1610360" cy="848360"/>
          </a:xfrm>
        </p:grpSpPr>
        <p:sp>
          <p:nvSpPr>
            <p:cNvPr name="Freeform 40" id="40"/>
            <p:cNvSpPr/>
            <p:nvPr/>
          </p:nvSpPr>
          <p:spPr>
            <a:xfrm flipH="false" flipV="false" rot="0">
              <a:off x="-31750" y="0"/>
              <a:ext cx="1675130" cy="880110"/>
            </a:xfrm>
            <a:custGeom>
              <a:avLst/>
              <a:gdLst/>
              <a:ahLst/>
              <a:cxnLst/>
              <a:rect r="r" b="b" t="t" l="l"/>
              <a:pathLst>
                <a:path h="880110" w="1675130">
                  <a:moveTo>
                    <a:pt x="266700" y="848360"/>
                  </a:moveTo>
                  <a:cubicBezTo>
                    <a:pt x="236220" y="848360"/>
                    <a:pt x="205740" y="842010"/>
                    <a:pt x="175260" y="829310"/>
                  </a:cubicBezTo>
                  <a:cubicBezTo>
                    <a:pt x="55880" y="778510"/>
                    <a:pt x="0" y="641350"/>
                    <a:pt x="50800" y="521970"/>
                  </a:cubicBezTo>
                  <a:cubicBezTo>
                    <a:pt x="184150" y="204470"/>
                    <a:pt x="492760" y="0"/>
                    <a:pt x="836930" y="0"/>
                  </a:cubicBezTo>
                  <a:cubicBezTo>
                    <a:pt x="1181100" y="0"/>
                    <a:pt x="1489710" y="204470"/>
                    <a:pt x="1624330" y="521970"/>
                  </a:cubicBezTo>
                  <a:cubicBezTo>
                    <a:pt x="1675130" y="641350"/>
                    <a:pt x="1619250" y="779780"/>
                    <a:pt x="1499870" y="829310"/>
                  </a:cubicBezTo>
                  <a:cubicBezTo>
                    <a:pt x="1380490" y="880110"/>
                    <a:pt x="1242060" y="824230"/>
                    <a:pt x="1192530" y="704850"/>
                  </a:cubicBezTo>
                  <a:cubicBezTo>
                    <a:pt x="1131570" y="562610"/>
                    <a:pt x="991870" y="469900"/>
                    <a:pt x="836930" y="469900"/>
                  </a:cubicBezTo>
                  <a:cubicBezTo>
                    <a:pt x="681990" y="469900"/>
                    <a:pt x="543560" y="562610"/>
                    <a:pt x="482600" y="704850"/>
                  </a:cubicBezTo>
                  <a:cubicBezTo>
                    <a:pt x="445770" y="793750"/>
                    <a:pt x="358140" y="848360"/>
                    <a:pt x="266700" y="848360"/>
                  </a:cubicBezTo>
                  <a:close/>
                </a:path>
              </a:pathLst>
            </a:custGeom>
            <a:solidFill>
              <a:srgbClr val="F2BC2A"/>
            </a:solidFill>
          </p:spPr>
        </p:sp>
      </p:grpSp>
      <p:grpSp>
        <p:nvGrpSpPr>
          <p:cNvPr name="Group 41" id="41"/>
          <p:cNvGrpSpPr/>
          <p:nvPr/>
        </p:nvGrpSpPr>
        <p:grpSpPr>
          <a:xfrm rot="0">
            <a:off x="15738452" y="6288751"/>
            <a:ext cx="229651" cy="229651"/>
            <a:chOff x="0" y="0"/>
            <a:chExt cx="6350000" cy="6350000"/>
          </a:xfrm>
        </p:grpSpPr>
        <p:sp>
          <p:nvSpPr>
            <p:cNvPr name="Freeform 42" id="42"/>
            <p:cNvSpPr/>
            <p:nvPr/>
          </p:nvSpPr>
          <p:spPr>
            <a:xfrm flipH="false" flipV="false" rot="0">
              <a:off x="0" y="0"/>
              <a:ext cx="6350000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1AB5DB"/>
            </a:solidFill>
          </p:spPr>
        </p:sp>
      </p:grpSp>
    </p:spTree>
  </p:cSld>
  <p:clrMapOvr>
    <a:masterClrMapping/>
  </p:clrMapOvr>
</p:sld>
</file>

<file path=ppt/slides/slide2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5400000">
            <a:off x="4000500" y="-4000500"/>
            <a:ext cx="10287000" cy="18288000"/>
          </a:xfrm>
          <a:custGeom>
            <a:avLst/>
            <a:gdLst/>
            <a:ahLst/>
            <a:cxnLst/>
            <a:rect r="r" b="b" t="t" l="l"/>
            <a:pathLst>
              <a:path h="18288000" w="10287000">
                <a:moveTo>
                  <a:pt x="0" y="18288000"/>
                </a:moveTo>
                <a:lnTo>
                  <a:pt x="0" y="0"/>
                </a:lnTo>
                <a:lnTo>
                  <a:pt x="10287000" y="0"/>
                </a:lnTo>
                <a:lnTo>
                  <a:pt x="10287000" y="18288000"/>
                </a:lnTo>
                <a:lnTo>
                  <a:pt x="0" y="18288000"/>
                </a:lnTo>
                <a:close/>
              </a:path>
            </a:pathLst>
          </a:custGeom>
          <a:blipFill>
            <a:blip r:embed="rId2"/>
            <a:stretch>
              <a:fillRect l="-9222" t="0" r="-9222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323693" y="-2530712"/>
            <a:ext cx="17640615" cy="13230461"/>
          </a:xfrm>
          <a:custGeom>
            <a:avLst/>
            <a:gdLst/>
            <a:ahLst/>
            <a:cxnLst/>
            <a:rect r="r" b="b" t="t" l="l"/>
            <a:pathLst>
              <a:path h="13230461" w="17640615">
                <a:moveTo>
                  <a:pt x="0" y="0"/>
                </a:moveTo>
                <a:lnTo>
                  <a:pt x="17640614" y="0"/>
                </a:lnTo>
                <a:lnTo>
                  <a:pt x="17640614" y="13230461"/>
                </a:lnTo>
                <a:lnTo>
                  <a:pt x="0" y="1323046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grpSp>
        <p:nvGrpSpPr>
          <p:cNvPr name="Group 4" id="4"/>
          <p:cNvGrpSpPr/>
          <p:nvPr/>
        </p:nvGrpSpPr>
        <p:grpSpPr>
          <a:xfrm rot="0">
            <a:off x="-899186" y="-563673"/>
            <a:ext cx="1425183" cy="11403846"/>
            <a:chOff x="0" y="0"/>
            <a:chExt cx="356429" cy="2852028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356429" cy="2852028"/>
            </a:xfrm>
            <a:custGeom>
              <a:avLst/>
              <a:gdLst/>
              <a:ahLst/>
              <a:cxnLst/>
              <a:rect r="r" b="b" t="t" l="l"/>
              <a:pathLst>
                <a:path h="2852028" w="356429">
                  <a:moveTo>
                    <a:pt x="0" y="0"/>
                  </a:moveTo>
                  <a:lnTo>
                    <a:pt x="356429" y="0"/>
                  </a:lnTo>
                  <a:lnTo>
                    <a:pt x="356429" y="2852028"/>
                  </a:lnTo>
                  <a:lnTo>
                    <a:pt x="0" y="2852028"/>
                  </a:lnTo>
                  <a:close/>
                </a:path>
              </a:pathLst>
            </a:custGeom>
            <a:solidFill>
              <a:srgbClr val="00AD9C"/>
            </a:solidFill>
          </p:spPr>
        </p:sp>
        <p:sp>
          <p:nvSpPr>
            <p:cNvPr name="TextBox 6" id="6"/>
            <p:cNvSpPr txBox="true"/>
            <p:nvPr/>
          </p:nvSpPr>
          <p:spPr>
            <a:xfrm>
              <a:off x="0" y="-57150"/>
              <a:ext cx="356429" cy="2909178"/>
            </a:xfrm>
            <a:prstGeom prst="rect">
              <a:avLst/>
            </a:prstGeom>
          </p:spPr>
          <p:txBody>
            <a:bodyPr anchor="ctr" rtlCol="false" tIns="53498" lIns="53498" bIns="53498" rIns="53498"/>
            <a:lstStyle/>
            <a:p>
              <a:pPr algn="ctr">
                <a:lnSpc>
                  <a:spcPts val="2801"/>
                </a:lnSpc>
              </a:pPr>
            </a:p>
          </p:txBody>
        </p:sp>
      </p:grpSp>
      <p:grpSp>
        <p:nvGrpSpPr>
          <p:cNvPr name="Group 7" id="7"/>
          <p:cNvGrpSpPr/>
          <p:nvPr/>
        </p:nvGrpSpPr>
        <p:grpSpPr>
          <a:xfrm rot="0">
            <a:off x="17762003" y="-563673"/>
            <a:ext cx="1425183" cy="11403846"/>
            <a:chOff x="0" y="0"/>
            <a:chExt cx="356429" cy="2852028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356429" cy="2852028"/>
            </a:xfrm>
            <a:custGeom>
              <a:avLst/>
              <a:gdLst/>
              <a:ahLst/>
              <a:cxnLst/>
              <a:rect r="r" b="b" t="t" l="l"/>
              <a:pathLst>
                <a:path h="2852028" w="356429">
                  <a:moveTo>
                    <a:pt x="0" y="0"/>
                  </a:moveTo>
                  <a:lnTo>
                    <a:pt x="356429" y="0"/>
                  </a:lnTo>
                  <a:lnTo>
                    <a:pt x="356429" y="2852028"/>
                  </a:lnTo>
                  <a:lnTo>
                    <a:pt x="0" y="2852028"/>
                  </a:lnTo>
                  <a:close/>
                </a:path>
              </a:pathLst>
            </a:custGeom>
            <a:solidFill>
              <a:srgbClr val="00AD9C"/>
            </a:solidFill>
          </p:spPr>
        </p:sp>
        <p:sp>
          <p:nvSpPr>
            <p:cNvPr name="TextBox 9" id="9"/>
            <p:cNvSpPr txBox="true"/>
            <p:nvPr/>
          </p:nvSpPr>
          <p:spPr>
            <a:xfrm>
              <a:off x="0" y="-57150"/>
              <a:ext cx="356429" cy="2909178"/>
            </a:xfrm>
            <a:prstGeom prst="rect">
              <a:avLst/>
            </a:prstGeom>
          </p:spPr>
          <p:txBody>
            <a:bodyPr anchor="ctr" rtlCol="false" tIns="53498" lIns="53498" bIns="53498" rIns="53498"/>
            <a:lstStyle/>
            <a:p>
              <a:pPr algn="ctr">
                <a:lnSpc>
                  <a:spcPts val="2801"/>
                </a:lnSpc>
              </a:pPr>
            </a:p>
          </p:txBody>
        </p:sp>
      </p:grpSp>
      <p:grpSp>
        <p:nvGrpSpPr>
          <p:cNvPr name="Group 10" id="10"/>
          <p:cNvGrpSpPr/>
          <p:nvPr/>
        </p:nvGrpSpPr>
        <p:grpSpPr>
          <a:xfrm rot="5400000">
            <a:off x="8701644" y="-9748102"/>
            <a:ext cx="1425183" cy="19201660"/>
            <a:chOff x="0" y="0"/>
            <a:chExt cx="356429" cy="4802210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356429" cy="4802210"/>
            </a:xfrm>
            <a:custGeom>
              <a:avLst/>
              <a:gdLst/>
              <a:ahLst/>
              <a:cxnLst/>
              <a:rect r="r" b="b" t="t" l="l"/>
              <a:pathLst>
                <a:path h="4802210" w="356429">
                  <a:moveTo>
                    <a:pt x="0" y="0"/>
                  </a:moveTo>
                  <a:lnTo>
                    <a:pt x="356429" y="0"/>
                  </a:lnTo>
                  <a:lnTo>
                    <a:pt x="356429" y="4802210"/>
                  </a:lnTo>
                  <a:lnTo>
                    <a:pt x="0" y="4802210"/>
                  </a:lnTo>
                  <a:close/>
                </a:path>
              </a:pathLst>
            </a:custGeom>
            <a:solidFill>
              <a:srgbClr val="00AD9C"/>
            </a:solidFill>
          </p:spPr>
        </p:sp>
        <p:sp>
          <p:nvSpPr>
            <p:cNvPr name="TextBox 12" id="12"/>
            <p:cNvSpPr txBox="true"/>
            <p:nvPr/>
          </p:nvSpPr>
          <p:spPr>
            <a:xfrm>
              <a:off x="0" y="-57150"/>
              <a:ext cx="356429" cy="4859360"/>
            </a:xfrm>
            <a:prstGeom prst="rect">
              <a:avLst/>
            </a:prstGeom>
          </p:spPr>
          <p:txBody>
            <a:bodyPr anchor="ctr" rtlCol="false" tIns="53498" lIns="53498" bIns="53498" rIns="53498"/>
            <a:lstStyle/>
            <a:p>
              <a:pPr algn="ctr">
                <a:lnSpc>
                  <a:spcPts val="2801"/>
                </a:lnSpc>
              </a:pPr>
            </a:p>
          </p:txBody>
        </p:sp>
      </p:grpSp>
      <p:grpSp>
        <p:nvGrpSpPr>
          <p:cNvPr name="Group 13" id="13"/>
          <p:cNvGrpSpPr/>
          <p:nvPr/>
        </p:nvGrpSpPr>
        <p:grpSpPr>
          <a:xfrm rot="5400000">
            <a:off x="8593028" y="833442"/>
            <a:ext cx="1425183" cy="19201660"/>
            <a:chOff x="0" y="0"/>
            <a:chExt cx="356429" cy="4802210"/>
          </a:xfrm>
        </p:grpSpPr>
        <p:sp>
          <p:nvSpPr>
            <p:cNvPr name="Freeform 14" id="14"/>
            <p:cNvSpPr/>
            <p:nvPr/>
          </p:nvSpPr>
          <p:spPr>
            <a:xfrm flipH="false" flipV="false" rot="0">
              <a:off x="0" y="0"/>
              <a:ext cx="356429" cy="4802210"/>
            </a:xfrm>
            <a:custGeom>
              <a:avLst/>
              <a:gdLst/>
              <a:ahLst/>
              <a:cxnLst/>
              <a:rect r="r" b="b" t="t" l="l"/>
              <a:pathLst>
                <a:path h="4802210" w="356429">
                  <a:moveTo>
                    <a:pt x="0" y="0"/>
                  </a:moveTo>
                  <a:lnTo>
                    <a:pt x="356429" y="0"/>
                  </a:lnTo>
                  <a:lnTo>
                    <a:pt x="356429" y="4802210"/>
                  </a:lnTo>
                  <a:lnTo>
                    <a:pt x="0" y="4802210"/>
                  </a:lnTo>
                  <a:close/>
                </a:path>
              </a:pathLst>
            </a:custGeom>
            <a:solidFill>
              <a:srgbClr val="00AD9C"/>
            </a:solidFill>
          </p:spPr>
        </p:sp>
        <p:sp>
          <p:nvSpPr>
            <p:cNvPr name="TextBox 15" id="15"/>
            <p:cNvSpPr txBox="true"/>
            <p:nvPr/>
          </p:nvSpPr>
          <p:spPr>
            <a:xfrm>
              <a:off x="0" y="-57150"/>
              <a:ext cx="356429" cy="4859360"/>
            </a:xfrm>
            <a:prstGeom prst="rect">
              <a:avLst/>
            </a:prstGeom>
          </p:spPr>
          <p:txBody>
            <a:bodyPr anchor="ctr" rtlCol="false" tIns="53498" lIns="53498" bIns="53498" rIns="53498"/>
            <a:lstStyle/>
            <a:p>
              <a:pPr algn="ctr">
                <a:lnSpc>
                  <a:spcPts val="2801"/>
                </a:lnSpc>
              </a:pPr>
            </a:p>
          </p:txBody>
        </p:sp>
      </p:grpSp>
      <p:sp>
        <p:nvSpPr>
          <p:cNvPr name="Freeform 16" id="16"/>
          <p:cNvSpPr/>
          <p:nvPr/>
        </p:nvSpPr>
        <p:spPr>
          <a:xfrm flipH="false" flipV="false" rot="542064">
            <a:off x="-87442" y="-297020"/>
            <a:ext cx="2436139" cy="2838721"/>
          </a:xfrm>
          <a:custGeom>
            <a:avLst/>
            <a:gdLst/>
            <a:ahLst/>
            <a:cxnLst/>
            <a:rect r="r" b="b" t="t" l="l"/>
            <a:pathLst>
              <a:path h="2838721" w="2436139">
                <a:moveTo>
                  <a:pt x="0" y="0"/>
                </a:moveTo>
                <a:lnTo>
                  <a:pt x="2436138" y="0"/>
                </a:lnTo>
                <a:lnTo>
                  <a:pt x="2436138" y="2838722"/>
                </a:lnTo>
                <a:lnTo>
                  <a:pt x="0" y="283872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7" id="17"/>
          <p:cNvSpPr/>
          <p:nvPr/>
        </p:nvSpPr>
        <p:spPr>
          <a:xfrm flipH="false" flipV="true" rot="-10325232">
            <a:off x="-571383" y="8235451"/>
            <a:ext cx="2736104" cy="2736104"/>
          </a:xfrm>
          <a:custGeom>
            <a:avLst/>
            <a:gdLst/>
            <a:ahLst/>
            <a:cxnLst/>
            <a:rect r="r" b="b" t="t" l="l"/>
            <a:pathLst>
              <a:path h="2736104" w="2736104">
                <a:moveTo>
                  <a:pt x="0" y="2736104"/>
                </a:moveTo>
                <a:lnTo>
                  <a:pt x="2736104" y="2736104"/>
                </a:lnTo>
                <a:lnTo>
                  <a:pt x="2736104" y="0"/>
                </a:lnTo>
                <a:lnTo>
                  <a:pt x="0" y="0"/>
                </a:lnTo>
                <a:lnTo>
                  <a:pt x="0" y="2736104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8" id="18"/>
          <p:cNvSpPr/>
          <p:nvPr/>
        </p:nvSpPr>
        <p:spPr>
          <a:xfrm flipH="false" flipV="false" rot="0">
            <a:off x="15968103" y="8046502"/>
            <a:ext cx="2717478" cy="2653247"/>
          </a:xfrm>
          <a:custGeom>
            <a:avLst/>
            <a:gdLst/>
            <a:ahLst/>
            <a:cxnLst/>
            <a:rect r="r" b="b" t="t" l="l"/>
            <a:pathLst>
              <a:path h="2653247" w="2717478">
                <a:moveTo>
                  <a:pt x="0" y="0"/>
                </a:moveTo>
                <a:lnTo>
                  <a:pt x="2717478" y="0"/>
                </a:lnTo>
                <a:lnTo>
                  <a:pt x="2717478" y="2653247"/>
                </a:lnTo>
                <a:lnTo>
                  <a:pt x="0" y="265324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9" id="19"/>
          <p:cNvSpPr/>
          <p:nvPr/>
        </p:nvSpPr>
        <p:spPr>
          <a:xfrm flipH="false" flipV="false" rot="-734777">
            <a:off x="16405042" y="-6677"/>
            <a:ext cx="1637282" cy="2904855"/>
          </a:xfrm>
          <a:custGeom>
            <a:avLst/>
            <a:gdLst/>
            <a:ahLst/>
            <a:cxnLst/>
            <a:rect r="r" b="b" t="t" l="l"/>
            <a:pathLst>
              <a:path h="2904855" w="1637282">
                <a:moveTo>
                  <a:pt x="0" y="0"/>
                </a:moveTo>
                <a:lnTo>
                  <a:pt x="1637282" y="0"/>
                </a:lnTo>
                <a:lnTo>
                  <a:pt x="1637282" y="2904855"/>
                </a:lnTo>
                <a:lnTo>
                  <a:pt x="0" y="290485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20" id="20"/>
          <p:cNvGrpSpPr/>
          <p:nvPr/>
        </p:nvGrpSpPr>
        <p:grpSpPr>
          <a:xfrm rot="0">
            <a:off x="1860140" y="4039872"/>
            <a:ext cx="229651" cy="229651"/>
            <a:chOff x="0" y="0"/>
            <a:chExt cx="6350000" cy="6350000"/>
          </a:xfrm>
        </p:grpSpPr>
        <p:sp>
          <p:nvSpPr>
            <p:cNvPr name="Freeform 21" id="21"/>
            <p:cNvSpPr/>
            <p:nvPr/>
          </p:nvSpPr>
          <p:spPr>
            <a:xfrm flipH="false" flipV="false" rot="0">
              <a:off x="0" y="0"/>
              <a:ext cx="6350000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1AB5DB"/>
            </a:solidFill>
          </p:spPr>
        </p:sp>
      </p:grpSp>
      <p:sp>
        <p:nvSpPr>
          <p:cNvPr name="Freeform 22" id="22"/>
          <p:cNvSpPr/>
          <p:nvPr/>
        </p:nvSpPr>
        <p:spPr>
          <a:xfrm flipH="false" flipV="false" rot="0">
            <a:off x="558467" y="4269523"/>
            <a:ext cx="238202" cy="236037"/>
          </a:xfrm>
          <a:custGeom>
            <a:avLst/>
            <a:gdLst/>
            <a:ahLst/>
            <a:cxnLst/>
            <a:rect r="r" b="b" t="t" l="l"/>
            <a:pathLst>
              <a:path h="236037" w="238202">
                <a:moveTo>
                  <a:pt x="0" y="0"/>
                </a:moveTo>
                <a:lnTo>
                  <a:pt x="238202" y="0"/>
                </a:lnTo>
                <a:lnTo>
                  <a:pt x="238202" y="236037"/>
                </a:lnTo>
                <a:lnTo>
                  <a:pt x="0" y="236037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3" id="23"/>
          <p:cNvSpPr/>
          <p:nvPr/>
        </p:nvSpPr>
        <p:spPr>
          <a:xfrm flipH="false" flipV="false" rot="-771795">
            <a:off x="717946" y="7310183"/>
            <a:ext cx="433712" cy="411632"/>
          </a:xfrm>
          <a:custGeom>
            <a:avLst/>
            <a:gdLst/>
            <a:ahLst/>
            <a:cxnLst/>
            <a:rect r="r" b="b" t="t" l="l"/>
            <a:pathLst>
              <a:path h="411632" w="433712">
                <a:moveTo>
                  <a:pt x="0" y="0"/>
                </a:moveTo>
                <a:lnTo>
                  <a:pt x="433711" y="0"/>
                </a:lnTo>
                <a:lnTo>
                  <a:pt x="433711" y="411632"/>
                </a:lnTo>
                <a:lnTo>
                  <a:pt x="0" y="411632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24" id="24"/>
          <p:cNvGrpSpPr>
            <a:grpSpLocks noChangeAspect="true"/>
          </p:cNvGrpSpPr>
          <p:nvPr/>
        </p:nvGrpSpPr>
        <p:grpSpPr>
          <a:xfrm rot="1977585">
            <a:off x="3269116" y="9426276"/>
            <a:ext cx="498419" cy="262574"/>
            <a:chOff x="0" y="0"/>
            <a:chExt cx="1610360" cy="848360"/>
          </a:xfrm>
        </p:grpSpPr>
        <p:sp>
          <p:nvSpPr>
            <p:cNvPr name="Freeform 25" id="25"/>
            <p:cNvSpPr/>
            <p:nvPr/>
          </p:nvSpPr>
          <p:spPr>
            <a:xfrm flipH="false" flipV="false" rot="0">
              <a:off x="-31750" y="0"/>
              <a:ext cx="1675130" cy="880110"/>
            </a:xfrm>
            <a:custGeom>
              <a:avLst/>
              <a:gdLst/>
              <a:ahLst/>
              <a:cxnLst/>
              <a:rect r="r" b="b" t="t" l="l"/>
              <a:pathLst>
                <a:path h="880110" w="1675130">
                  <a:moveTo>
                    <a:pt x="266700" y="848360"/>
                  </a:moveTo>
                  <a:cubicBezTo>
                    <a:pt x="236220" y="848360"/>
                    <a:pt x="205740" y="842010"/>
                    <a:pt x="175260" y="829310"/>
                  </a:cubicBezTo>
                  <a:cubicBezTo>
                    <a:pt x="55880" y="778510"/>
                    <a:pt x="0" y="641350"/>
                    <a:pt x="50800" y="521970"/>
                  </a:cubicBezTo>
                  <a:cubicBezTo>
                    <a:pt x="184150" y="204470"/>
                    <a:pt x="492760" y="0"/>
                    <a:pt x="836930" y="0"/>
                  </a:cubicBezTo>
                  <a:cubicBezTo>
                    <a:pt x="1181100" y="0"/>
                    <a:pt x="1489710" y="204470"/>
                    <a:pt x="1624330" y="521970"/>
                  </a:cubicBezTo>
                  <a:cubicBezTo>
                    <a:pt x="1675130" y="641350"/>
                    <a:pt x="1619250" y="779780"/>
                    <a:pt x="1499870" y="829310"/>
                  </a:cubicBezTo>
                  <a:cubicBezTo>
                    <a:pt x="1380490" y="880110"/>
                    <a:pt x="1242060" y="824230"/>
                    <a:pt x="1192530" y="704850"/>
                  </a:cubicBezTo>
                  <a:cubicBezTo>
                    <a:pt x="1131570" y="562610"/>
                    <a:pt x="991870" y="469900"/>
                    <a:pt x="836930" y="469900"/>
                  </a:cubicBezTo>
                  <a:cubicBezTo>
                    <a:pt x="681990" y="469900"/>
                    <a:pt x="543560" y="562610"/>
                    <a:pt x="482600" y="704850"/>
                  </a:cubicBezTo>
                  <a:cubicBezTo>
                    <a:pt x="445770" y="793750"/>
                    <a:pt x="358140" y="848360"/>
                    <a:pt x="266700" y="848360"/>
                  </a:cubicBezTo>
                  <a:close/>
                </a:path>
              </a:pathLst>
            </a:custGeom>
            <a:solidFill>
              <a:srgbClr val="F2BC2A"/>
            </a:solidFill>
          </p:spPr>
        </p:sp>
      </p:grpSp>
      <p:grpSp>
        <p:nvGrpSpPr>
          <p:cNvPr name="Group 26" id="26"/>
          <p:cNvGrpSpPr/>
          <p:nvPr/>
        </p:nvGrpSpPr>
        <p:grpSpPr>
          <a:xfrm rot="0">
            <a:off x="2030890" y="9258300"/>
            <a:ext cx="229651" cy="229651"/>
            <a:chOff x="0" y="0"/>
            <a:chExt cx="6350000" cy="6350000"/>
          </a:xfrm>
        </p:grpSpPr>
        <p:sp>
          <p:nvSpPr>
            <p:cNvPr name="Freeform 27" id="27"/>
            <p:cNvSpPr/>
            <p:nvPr/>
          </p:nvSpPr>
          <p:spPr>
            <a:xfrm flipH="false" flipV="false" rot="0">
              <a:off x="0" y="0"/>
              <a:ext cx="6350000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1AB5DB"/>
            </a:solidFill>
          </p:spPr>
        </p:sp>
      </p:grpSp>
      <p:sp>
        <p:nvSpPr>
          <p:cNvPr name="Freeform 28" id="28"/>
          <p:cNvSpPr/>
          <p:nvPr/>
        </p:nvSpPr>
        <p:spPr>
          <a:xfrm flipH="false" flipV="false" rot="0">
            <a:off x="1857760" y="6167686"/>
            <a:ext cx="464062" cy="471782"/>
          </a:xfrm>
          <a:custGeom>
            <a:avLst/>
            <a:gdLst/>
            <a:ahLst/>
            <a:cxnLst/>
            <a:rect r="r" b="b" t="t" l="l"/>
            <a:pathLst>
              <a:path h="471782" w="464062">
                <a:moveTo>
                  <a:pt x="0" y="0"/>
                </a:moveTo>
                <a:lnTo>
                  <a:pt x="464062" y="0"/>
                </a:lnTo>
                <a:lnTo>
                  <a:pt x="464062" y="471782"/>
                </a:lnTo>
                <a:lnTo>
                  <a:pt x="0" y="471782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29" id="29"/>
          <p:cNvGrpSpPr>
            <a:grpSpLocks noChangeAspect="true"/>
          </p:cNvGrpSpPr>
          <p:nvPr/>
        </p:nvGrpSpPr>
        <p:grpSpPr>
          <a:xfrm rot="-874149">
            <a:off x="1053712" y="5439604"/>
            <a:ext cx="498419" cy="262574"/>
            <a:chOff x="0" y="0"/>
            <a:chExt cx="1610360" cy="848360"/>
          </a:xfrm>
        </p:grpSpPr>
        <p:sp>
          <p:nvSpPr>
            <p:cNvPr name="Freeform 30" id="30"/>
            <p:cNvSpPr/>
            <p:nvPr/>
          </p:nvSpPr>
          <p:spPr>
            <a:xfrm flipH="false" flipV="false" rot="0">
              <a:off x="-31750" y="0"/>
              <a:ext cx="1675130" cy="880110"/>
            </a:xfrm>
            <a:custGeom>
              <a:avLst/>
              <a:gdLst/>
              <a:ahLst/>
              <a:cxnLst/>
              <a:rect r="r" b="b" t="t" l="l"/>
              <a:pathLst>
                <a:path h="880110" w="1675130">
                  <a:moveTo>
                    <a:pt x="266700" y="848360"/>
                  </a:moveTo>
                  <a:cubicBezTo>
                    <a:pt x="236220" y="848360"/>
                    <a:pt x="205740" y="842010"/>
                    <a:pt x="175260" y="829310"/>
                  </a:cubicBezTo>
                  <a:cubicBezTo>
                    <a:pt x="55880" y="778510"/>
                    <a:pt x="0" y="641350"/>
                    <a:pt x="50800" y="521970"/>
                  </a:cubicBezTo>
                  <a:cubicBezTo>
                    <a:pt x="184150" y="204470"/>
                    <a:pt x="492760" y="0"/>
                    <a:pt x="836930" y="0"/>
                  </a:cubicBezTo>
                  <a:cubicBezTo>
                    <a:pt x="1181100" y="0"/>
                    <a:pt x="1489710" y="204470"/>
                    <a:pt x="1624330" y="521970"/>
                  </a:cubicBezTo>
                  <a:cubicBezTo>
                    <a:pt x="1675130" y="641350"/>
                    <a:pt x="1619250" y="779780"/>
                    <a:pt x="1499870" y="829310"/>
                  </a:cubicBezTo>
                  <a:cubicBezTo>
                    <a:pt x="1380490" y="880110"/>
                    <a:pt x="1242060" y="824230"/>
                    <a:pt x="1192530" y="704850"/>
                  </a:cubicBezTo>
                  <a:cubicBezTo>
                    <a:pt x="1131570" y="562610"/>
                    <a:pt x="991870" y="469900"/>
                    <a:pt x="836930" y="469900"/>
                  </a:cubicBezTo>
                  <a:cubicBezTo>
                    <a:pt x="681990" y="469900"/>
                    <a:pt x="543560" y="562610"/>
                    <a:pt x="482600" y="704850"/>
                  </a:cubicBezTo>
                  <a:cubicBezTo>
                    <a:pt x="445770" y="793750"/>
                    <a:pt x="358140" y="848360"/>
                    <a:pt x="266700" y="848360"/>
                  </a:cubicBezTo>
                  <a:close/>
                </a:path>
              </a:pathLst>
            </a:custGeom>
            <a:solidFill>
              <a:srgbClr val="F2BC2A"/>
            </a:solidFill>
          </p:spPr>
        </p:sp>
      </p:grpSp>
      <p:sp>
        <p:nvSpPr>
          <p:cNvPr name="Freeform 31" id="31"/>
          <p:cNvSpPr/>
          <p:nvPr/>
        </p:nvSpPr>
        <p:spPr>
          <a:xfrm flipH="false" flipV="false" rot="0">
            <a:off x="3850273" y="792809"/>
            <a:ext cx="464062" cy="471782"/>
          </a:xfrm>
          <a:custGeom>
            <a:avLst/>
            <a:gdLst/>
            <a:ahLst/>
            <a:cxnLst/>
            <a:rect r="r" b="b" t="t" l="l"/>
            <a:pathLst>
              <a:path h="471782" w="464062">
                <a:moveTo>
                  <a:pt x="0" y="0"/>
                </a:moveTo>
                <a:lnTo>
                  <a:pt x="464061" y="0"/>
                </a:lnTo>
                <a:lnTo>
                  <a:pt x="464061" y="471782"/>
                </a:lnTo>
                <a:lnTo>
                  <a:pt x="0" y="471782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32" id="32"/>
          <p:cNvGrpSpPr/>
          <p:nvPr/>
        </p:nvGrpSpPr>
        <p:grpSpPr>
          <a:xfrm rot="-2074858">
            <a:off x="15366099" y="2674126"/>
            <a:ext cx="229651" cy="229651"/>
            <a:chOff x="0" y="0"/>
            <a:chExt cx="6350000" cy="6350000"/>
          </a:xfrm>
        </p:grpSpPr>
        <p:sp>
          <p:nvSpPr>
            <p:cNvPr name="Freeform 33" id="33"/>
            <p:cNvSpPr/>
            <p:nvPr/>
          </p:nvSpPr>
          <p:spPr>
            <a:xfrm flipH="false" flipV="false" rot="0">
              <a:off x="0" y="0"/>
              <a:ext cx="6350000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1AB5DB"/>
            </a:solidFill>
          </p:spPr>
        </p:sp>
      </p:grpSp>
      <p:sp>
        <p:nvSpPr>
          <p:cNvPr name="Freeform 34" id="34"/>
          <p:cNvSpPr/>
          <p:nvPr/>
        </p:nvSpPr>
        <p:spPr>
          <a:xfrm flipH="false" flipV="false" rot="-2074858">
            <a:off x="14586618" y="839557"/>
            <a:ext cx="238202" cy="236037"/>
          </a:xfrm>
          <a:custGeom>
            <a:avLst/>
            <a:gdLst/>
            <a:ahLst/>
            <a:cxnLst/>
            <a:rect r="r" b="b" t="t" l="l"/>
            <a:pathLst>
              <a:path h="236037" w="238202">
                <a:moveTo>
                  <a:pt x="0" y="0"/>
                </a:moveTo>
                <a:lnTo>
                  <a:pt x="238203" y="0"/>
                </a:lnTo>
                <a:lnTo>
                  <a:pt x="238203" y="236037"/>
                </a:lnTo>
                <a:lnTo>
                  <a:pt x="0" y="236037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5" id="35"/>
          <p:cNvSpPr/>
          <p:nvPr/>
        </p:nvSpPr>
        <p:spPr>
          <a:xfrm flipH="false" flipV="false" rot="-2846654">
            <a:off x="17042444" y="5898826"/>
            <a:ext cx="433712" cy="411632"/>
          </a:xfrm>
          <a:custGeom>
            <a:avLst/>
            <a:gdLst/>
            <a:ahLst/>
            <a:cxnLst/>
            <a:rect r="r" b="b" t="t" l="l"/>
            <a:pathLst>
              <a:path h="411632" w="433712">
                <a:moveTo>
                  <a:pt x="0" y="0"/>
                </a:moveTo>
                <a:lnTo>
                  <a:pt x="433712" y="0"/>
                </a:lnTo>
                <a:lnTo>
                  <a:pt x="433712" y="411632"/>
                </a:lnTo>
                <a:lnTo>
                  <a:pt x="0" y="411632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6" id="36"/>
          <p:cNvSpPr/>
          <p:nvPr/>
        </p:nvSpPr>
        <p:spPr>
          <a:xfrm flipH="false" flipV="false" rot="-2074858">
            <a:off x="17279532" y="4129890"/>
            <a:ext cx="464062" cy="471782"/>
          </a:xfrm>
          <a:custGeom>
            <a:avLst/>
            <a:gdLst/>
            <a:ahLst/>
            <a:cxnLst/>
            <a:rect r="r" b="b" t="t" l="l"/>
            <a:pathLst>
              <a:path h="471782" w="464062">
                <a:moveTo>
                  <a:pt x="0" y="0"/>
                </a:moveTo>
                <a:lnTo>
                  <a:pt x="464062" y="0"/>
                </a:lnTo>
                <a:lnTo>
                  <a:pt x="464062" y="471781"/>
                </a:lnTo>
                <a:lnTo>
                  <a:pt x="0" y="471781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37" id="37"/>
          <p:cNvGrpSpPr>
            <a:grpSpLocks noChangeAspect="true"/>
          </p:cNvGrpSpPr>
          <p:nvPr/>
        </p:nvGrpSpPr>
        <p:grpSpPr>
          <a:xfrm rot="-2949008">
            <a:off x="15866380" y="4469518"/>
            <a:ext cx="498419" cy="262574"/>
            <a:chOff x="0" y="0"/>
            <a:chExt cx="1610360" cy="848360"/>
          </a:xfrm>
        </p:grpSpPr>
        <p:sp>
          <p:nvSpPr>
            <p:cNvPr name="Freeform 38" id="38"/>
            <p:cNvSpPr/>
            <p:nvPr/>
          </p:nvSpPr>
          <p:spPr>
            <a:xfrm flipH="false" flipV="false" rot="0">
              <a:off x="-31750" y="0"/>
              <a:ext cx="1675130" cy="880110"/>
            </a:xfrm>
            <a:custGeom>
              <a:avLst/>
              <a:gdLst/>
              <a:ahLst/>
              <a:cxnLst/>
              <a:rect r="r" b="b" t="t" l="l"/>
              <a:pathLst>
                <a:path h="880110" w="1675130">
                  <a:moveTo>
                    <a:pt x="266700" y="848360"/>
                  </a:moveTo>
                  <a:cubicBezTo>
                    <a:pt x="236220" y="848360"/>
                    <a:pt x="205740" y="842010"/>
                    <a:pt x="175260" y="829310"/>
                  </a:cubicBezTo>
                  <a:cubicBezTo>
                    <a:pt x="55880" y="778510"/>
                    <a:pt x="0" y="641350"/>
                    <a:pt x="50800" y="521970"/>
                  </a:cubicBezTo>
                  <a:cubicBezTo>
                    <a:pt x="184150" y="204470"/>
                    <a:pt x="492760" y="0"/>
                    <a:pt x="836930" y="0"/>
                  </a:cubicBezTo>
                  <a:cubicBezTo>
                    <a:pt x="1181100" y="0"/>
                    <a:pt x="1489710" y="204470"/>
                    <a:pt x="1624330" y="521970"/>
                  </a:cubicBezTo>
                  <a:cubicBezTo>
                    <a:pt x="1675130" y="641350"/>
                    <a:pt x="1619250" y="779780"/>
                    <a:pt x="1499870" y="829310"/>
                  </a:cubicBezTo>
                  <a:cubicBezTo>
                    <a:pt x="1380490" y="880110"/>
                    <a:pt x="1242060" y="824230"/>
                    <a:pt x="1192530" y="704850"/>
                  </a:cubicBezTo>
                  <a:cubicBezTo>
                    <a:pt x="1131570" y="562610"/>
                    <a:pt x="991870" y="469900"/>
                    <a:pt x="836930" y="469900"/>
                  </a:cubicBezTo>
                  <a:cubicBezTo>
                    <a:pt x="681990" y="469900"/>
                    <a:pt x="543560" y="562610"/>
                    <a:pt x="482600" y="704850"/>
                  </a:cubicBezTo>
                  <a:cubicBezTo>
                    <a:pt x="445770" y="793750"/>
                    <a:pt x="358140" y="848360"/>
                    <a:pt x="266700" y="848360"/>
                  </a:cubicBezTo>
                  <a:close/>
                </a:path>
              </a:pathLst>
            </a:custGeom>
            <a:solidFill>
              <a:srgbClr val="F2BC2A"/>
            </a:solidFill>
          </p:spPr>
        </p:sp>
      </p:grpSp>
      <p:grpSp>
        <p:nvGrpSpPr>
          <p:cNvPr name="Group 39" id="39"/>
          <p:cNvGrpSpPr>
            <a:grpSpLocks noChangeAspect="true"/>
          </p:cNvGrpSpPr>
          <p:nvPr/>
        </p:nvGrpSpPr>
        <p:grpSpPr>
          <a:xfrm rot="-2949008">
            <a:off x="14359241" y="9446041"/>
            <a:ext cx="498419" cy="262574"/>
            <a:chOff x="0" y="0"/>
            <a:chExt cx="1610360" cy="848360"/>
          </a:xfrm>
        </p:grpSpPr>
        <p:sp>
          <p:nvSpPr>
            <p:cNvPr name="Freeform 40" id="40"/>
            <p:cNvSpPr/>
            <p:nvPr/>
          </p:nvSpPr>
          <p:spPr>
            <a:xfrm flipH="false" flipV="false" rot="0">
              <a:off x="-31750" y="0"/>
              <a:ext cx="1675130" cy="880110"/>
            </a:xfrm>
            <a:custGeom>
              <a:avLst/>
              <a:gdLst/>
              <a:ahLst/>
              <a:cxnLst/>
              <a:rect r="r" b="b" t="t" l="l"/>
              <a:pathLst>
                <a:path h="880110" w="1675130">
                  <a:moveTo>
                    <a:pt x="266700" y="848360"/>
                  </a:moveTo>
                  <a:cubicBezTo>
                    <a:pt x="236220" y="848360"/>
                    <a:pt x="205740" y="842010"/>
                    <a:pt x="175260" y="829310"/>
                  </a:cubicBezTo>
                  <a:cubicBezTo>
                    <a:pt x="55880" y="778510"/>
                    <a:pt x="0" y="641350"/>
                    <a:pt x="50800" y="521970"/>
                  </a:cubicBezTo>
                  <a:cubicBezTo>
                    <a:pt x="184150" y="204470"/>
                    <a:pt x="492760" y="0"/>
                    <a:pt x="836930" y="0"/>
                  </a:cubicBezTo>
                  <a:cubicBezTo>
                    <a:pt x="1181100" y="0"/>
                    <a:pt x="1489710" y="204470"/>
                    <a:pt x="1624330" y="521970"/>
                  </a:cubicBezTo>
                  <a:cubicBezTo>
                    <a:pt x="1675130" y="641350"/>
                    <a:pt x="1619250" y="779780"/>
                    <a:pt x="1499870" y="829310"/>
                  </a:cubicBezTo>
                  <a:cubicBezTo>
                    <a:pt x="1380490" y="880110"/>
                    <a:pt x="1242060" y="824230"/>
                    <a:pt x="1192530" y="704850"/>
                  </a:cubicBezTo>
                  <a:cubicBezTo>
                    <a:pt x="1131570" y="562610"/>
                    <a:pt x="991870" y="469900"/>
                    <a:pt x="836930" y="469900"/>
                  </a:cubicBezTo>
                  <a:cubicBezTo>
                    <a:pt x="681990" y="469900"/>
                    <a:pt x="543560" y="562610"/>
                    <a:pt x="482600" y="704850"/>
                  </a:cubicBezTo>
                  <a:cubicBezTo>
                    <a:pt x="445770" y="793750"/>
                    <a:pt x="358140" y="848360"/>
                    <a:pt x="266700" y="848360"/>
                  </a:cubicBezTo>
                  <a:close/>
                </a:path>
              </a:pathLst>
            </a:custGeom>
            <a:solidFill>
              <a:srgbClr val="F2BC2A"/>
            </a:solidFill>
          </p:spPr>
        </p:sp>
      </p:grpSp>
      <p:grpSp>
        <p:nvGrpSpPr>
          <p:cNvPr name="Group 41" id="41"/>
          <p:cNvGrpSpPr/>
          <p:nvPr/>
        </p:nvGrpSpPr>
        <p:grpSpPr>
          <a:xfrm rot="0">
            <a:off x="15738452" y="6288751"/>
            <a:ext cx="229651" cy="229651"/>
            <a:chOff x="0" y="0"/>
            <a:chExt cx="6350000" cy="6350000"/>
          </a:xfrm>
        </p:grpSpPr>
        <p:sp>
          <p:nvSpPr>
            <p:cNvPr name="Freeform 42" id="42"/>
            <p:cNvSpPr/>
            <p:nvPr/>
          </p:nvSpPr>
          <p:spPr>
            <a:xfrm flipH="false" flipV="false" rot="0">
              <a:off x="0" y="0"/>
              <a:ext cx="6350000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1AB5DB"/>
            </a:solidFill>
          </p:spPr>
        </p:sp>
      </p:grpSp>
    </p:spTree>
  </p:cSld>
  <p:clrMapOvr>
    <a:masterClrMapping/>
  </p:clrMapOvr>
</p:sld>
</file>

<file path=ppt/slides/slide2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5400000">
            <a:off x="4000500" y="-4000500"/>
            <a:ext cx="10287000" cy="18288000"/>
          </a:xfrm>
          <a:custGeom>
            <a:avLst/>
            <a:gdLst/>
            <a:ahLst/>
            <a:cxnLst/>
            <a:rect r="r" b="b" t="t" l="l"/>
            <a:pathLst>
              <a:path h="18288000" w="10287000">
                <a:moveTo>
                  <a:pt x="0" y="18288000"/>
                </a:moveTo>
                <a:lnTo>
                  <a:pt x="0" y="0"/>
                </a:lnTo>
                <a:lnTo>
                  <a:pt x="10287000" y="0"/>
                </a:lnTo>
                <a:lnTo>
                  <a:pt x="10287000" y="18288000"/>
                </a:lnTo>
                <a:lnTo>
                  <a:pt x="0" y="18288000"/>
                </a:lnTo>
                <a:close/>
              </a:path>
            </a:pathLst>
          </a:custGeom>
          <a:blipFill>
            <a:blip r:embed="rId2"/>
            <a:stretch>
              <a:fillRect l="-9222" t="0" r="-9222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347261" y="-470682"/>
            <a:ext cx="17593478" cy="14682890"/>
          </a:xfrm>
          <a:custGeom>
            <a:avLst/>
            <a:gdLst/>
            <a:ahLst/>
            <a:cxnLst/>
            <a:rect r="r" b="b" t="t" l="l"/>
            <a:pathLst>
              <a:path h="14682890" w="17593478">
                <a:moveTo>
                  <a:pt x="0" y="0"/>
                </a:moveTo>
                <a:lnTo>
                  <a:pt x="17593478" y="0"/>
                </a:lnTo>
                <a:lnTo>
                  <a:pt x="17593478" y="14682890"/>
                </a:lnTo>
                <a:lnTo>
                  <a:pt x="0" y="1468289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-9899" r="0" b="-49864"/>
            </a:stretch>
          </a:blipFill>
        </p:spPr>
      </p:sp>
      <p:grpSp>
        <p:nvGrpSpPr>
          <p:cNvPr name="Group 4" id="4"/>
          <p:cNvGrpSpPr/>
          <p:nvPr/>
        </p:nvGrpSpPr>
        <p:grpSpPr>
          <a:xfrm rot="0">
            <a:off x="-899186" y="-563673"/>
            <a:ext cx="1425183" cy="11403846"/>
            <a:chOff x="0" y="0"/>
            <a:chExt cx="356429" cy="2852028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356429" cy="2852028"/>
            </a:xfrm>
            <a:custGeom>
              <a:avLst/>
              <a:gdLst/>
              <a:ahLst/>
              <a:cxnLst/>
              <a:rect r="r" b="b" t="t" l="l"/>
              <a:pathLst>
                <a:path h="2852028" w="356429">
                  <a:moveTo>
                    <a:pt x="0" y="0"/>
                  </a:moveTo>
                  <a:lnTo>
                    <a:pt x="356429" y="0"/>
                  </a:lnTo>
                  <a:lnTo>
                    <a:pt x="356429" y="2852028"/>
                  </a:lnTo>
                  <a:lnTo>
                    <a:pt x="0" y="2852028"/>
                  </a:lnTo>
                  <a:close/>
                </a:path>
              </a:pathLst>
            </a:custGeom>
            <a:solidFill>
              <a:srgbClr val="00AD9C"/>
            </a:solidFill>
          </p:spPr>
        </p:sp>
        <p:sp>
          <p:nvSpPr>
            <p:cNvPr name="TextBox 6" id="6"/>
            <p:cNvSpPr txBox="true"/>
            <p:nvPr/>
          </p:nvSpPr>
          <p:spPr>
            <a:xfrm>
              <a:off x="0" y="-57150"/>
              <a:ext cx="356429" cy="2909178"/>
            </a:xfrm>
            <a:prstGeom prst="rect">
              <a:avLst/>
            </a:prstGeom>
          </p:spPr>
          <p:txBody>
            <a:bodyPr anchor="ctr" rtlCol="false" tIns="53498" lIns="53498" bIns="53498" rIns="53498"/>
            <a:lstStyle/>
            <a:p>
              <a:pPr algn="ctr">
                <a:lnSpc>
                  <a:spcPts val="2801"/>
                </a:lnSpc>
              </a:pPr>
            </a:p>
          </p:txBody>
        </p:sp>
      </p:grpSp>
      <p:grpSp>
        <p:nvGrpSpPr>
          <p:cNvPr name="Group 7" id="7"/>
          <p:cNvGrpSpPr/>
          <p:nvPr/>
        </p:nvGrpSpPr>
        <p:grpSpPr>
          <a:xfrm rot="0">
            <a:off x="17762003" y="-563673"/>
            <a:ext cx="1425183" cy="11403846"/>
            <a:chOff x="0" y="0"/>
            <a:chExt cx="356429" cy="2852028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356429" cy="2852028"/>
            </a:xfrm>
            <a:custGeom>
              <a:avLst/>
              <a:gdLst/>
              <a:ahLst/>
              <a:cxnLst/>
              <a:rect r="r" b="b" t="t" l="l"/>
              <a:pathLst>
                <a:path h="2852028" w="356429">
                  <a:moveTo>
                    <a:pt x="0" y="0"/>
                  </a:moveTo>
                  <a:lnTo>
                    <a:pt x="356429" y="0"/>
                  </a:lnTo>
                  <a:lnTo>
                    <a:pt x="356429" y="2852028"/>
                  </a:lnTo>
                  <a:lnTo>
                    <a:pt x="0" y="2852028"/>
                  </a:lnTo>
                  <a:close/>
                </a:path>
              </a:pathLst>
            </a:custGeom>
            <a:solidFill>
              <a:srgbClr val="00AD9C"/>
            </a:solidFill>
          </p:spPr>
        </p:sp>
        <p:sp>
          <p:nvSpPr>
            <p:cNvPr name="TextBox 9" id="9"/>
            <p:cNvSpPr txBox="true"/>
            <p:nvPr/>
          </p:nvSpPr>
          <p:spPr>
            <a:xfrm>
              <a:off x="0" y="-57150"/>
              <a:ext cx="356429" cy="2909178"/>
            </a:xfrm>
            <a:prstGeom prst="rect">
              <a:avLst/>
            </a:prstGeom>
          </p:spPr>
          <p:txBody>
            <a:bodyPr anchor="ctr" rtlCol="false" tIns="53498" lIns="53498" bIns="53498" rIns="53498"/>
            <a:lstStyle/>
            <a:p>
              <a:pPr algn="ctr">
                <a:lnSpc>
                  <a:spcPts val="2801"/>
                </a:lnSpc>
              </a:pPr>
            </a:p>
          </p:txBody>
        </p:sp>
      </p:grpSp>
      <p:grpSp>
        <p:nvGrpSpPr>
          <p:cNvPr name="Group 10" id="10"/>
          <p:cNvGrpSpPr/>
          <p:nvPr/>
        </p:nvGrpSpPr>
        <p:grpSpPr>
          <a:xfrm rot="5400000">
            <a:off x="8701644" y="-9748102"/>
            <a:ext cx="1425183" cy="19201660"/>
            <a:chOff x="0" y="0"/>
            <a:chExt cx="356429" cy="4802210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356429" cy="4802210"/>
            </a:xfrm>
            <a:custGeom>
              <a:avLst/>
              <a:gdLst/>
              <a:ahLst/>
              <a:cxnLst/>
              <a:rect r="r" b="b" t="t" l="l"/>
              <a:pathLst>
                <a:path h="4802210" w="356429">
                  <a:moveTo>
                    <a:pt x="0" y="0"/>
                  </a:moveTo>
                  <a:lnTo>
                    <a:pt x="356429" y="0"/>
                  </a:lnTo>
                  <a:lnTo>
                    <a:pt x="356429" y="4802210"/>
                  </a:lnTo>
                  <a:lnTo>
                    <a:pt x="0" y="4802210"/>
                  </a:lnTo>
                  <a:close/>
                </a:path>
              </a:pathLst>
            </a:custGeom>
            <a:solidFill>
              <a:srgbClr val="00AD9C"/>
            </a:solidFill>
          </p:spPr>
        </p:sp>
        <p:sp>
          <p:nvSpPr>
            <p:cNvPr name="TextBox 12" id="12"/>
            <p:cNvSpPr txBox="true"/>
            <p:nvPr/>
          </p:nvSpPr>
          <p:spPr>
            <a:xfrm>
              <a:off x="0" y="-57150"/>
              <a:ext cx="356429" cy="4859360"/>
            </a:xfrm>
            <a:prstGeom prst="rect">
              <a:avLst/>
            </a:prstGeom>
          </p:spPr>
          <p:txBody>
            <a:bodyPr anchor="ctr" rtlCol="false" tIns="53498" lIns="53498" bIns="53498" rIns="53498"/>
            <a:lstStyle/>
            <a:p>
              <a:pPr algn="ctr">
                <a:lnSpc>
                  <a:spcPts val="2801"/>
                </a:lnSpc>
              </a:pPr>
            </a:p>
          </p:txBody>
        </p:sp>
      </p:grpSp>
      <p:grpSp>
        <p:nvGrpSpPr>
          <p:cNvPr name="Group 13" id="13"/>
          <p:cNvGrpSpPr/>
          <p:nvPr/>
        </p:nvGrpSpPr>
        <p:grpSpPr>
          <a:xfrm rot="5400000">
            <a:off x="8593028" y="833442"/>
            <a:ext cx="1425183" cy="19201660"/>
            <a:chOff x="0" y="0"/>
            <a:chExt cx="356429" cy="4802210"/>
          </a:xfrm>
        </p:grpSpPr>
        <p:sp>
          <p:nvSpPr>
            <p:cNvPr name="Freeform 14" id="14"/>
            <p:cNvSpPr/>
            <p:nvPr/>
          </p:nvSpPr>
          <p:spPr>
            <a:xfrm flipH="false" flipV="false" rot="0">
              <a:off x="0" y="0"/>
              <a:ext cx="356429" cy="4802210"/>
            </a:xfrm>
            <a:custGeom>
              <a:avLst/>
              <a:gdLst/>
              <a:ahLst/>
              <a:cxnLst/>
              <a:rect r="r" b="b" t="t" l="l"/>
              <a:pathLst>
                <a:path h="4802210" w="356429">
                  <a:moveTo>
                    <a:pt x="0" y="0"/>
                  </a:moveTo>
                  <a:lnTo>
                    <a:pt x="356429" y="0"/>
                  </a:lnTo>
                  <a:lnTo>
                    <a:pt x="356429" y="4802210"/>
                  </a:lnTo>
                  <a:lnTo>
                    <a:pt x="0" y="4802210"/>
                  </a:lnTo>
                  <a:close/>
                </a:path>
              </a:pathLst>
            </a:custGeom>
            <a:solidFill>
              <a:srgbClr val="00AD9C"/>
            </a:solidFill>
          </p:spPr>
        </p:sp>
        <p:sp>
          <p:nvSpPr>
            <p:cNvPr name="TextBox 15" id="15"/>
            <p:cNvSpPr txBox="true"/>
            <p:nvPr/>
          </p:nvSpPr>
          <p:spPr>
            <a:xfrm>
              <a:off x="0" y="-57150"/>
              <a:ext cx="356429" cy="4859360"/>
            </a:xfrm>
            <a:prstGeom prst="rect">
              <a:avLst/>
            </a:prstGeom>
          </p:spPr>
          <p:txBody>
            <a:bodyPr anchor="ctr" rtlCol="false" tIns="53498" lIns="53498" bIns="53498" rIns="53498"/>
            <a:lstStyle/>
            <a:p>
              <a:pPr algn="ctr">
                <a:lnSpc>
                  <a:spcPts val="2801"/>
                </a:lnSpc>
              </a:pPr>
            </a:p>
          </p:txBody>
        </p:sp>
      </p:grpSp>
      <p:sp>
        <p:nvSpPr>
          <p:cNvPr name="Freeform 16" id="16"/>
          <p:cNvSpPr/>
          <p:nvPr/>
        </p:nvSpPr>
        <p:spPr>
          <a:xfrm flipH="false" flipV="false" rot="542064">
            <a:off x="-87442" y="-297020"/>
            <a:ext cx="2436139" cy="2838721"/>
          </a:xfrm>
          <a:custGeom>
            <a:avLst/>
            <a:gdLst/>
            <a:ahLst/>
            <a:cxnLst/>
            <a:rect r="r" b="b" t="t" l="l"/>
            <a:pathLst>
              <a:path h="2838721" w="2436139">
                <a:moveTo>
                  <a:pt x="0" y="0"/>
                </a:moveTo>
                <a:lnTo>
                  <a:pt x="2436138" y="0"/>
                </a:lnTo>
                <a:lnTo>
                  <a:pt x="2436138" y="2838722"/>
                </a:lnTo>
                <a:lnTo>
                  <a:pt x="0" y="283872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7" id="17"/>
          <p:cNvSpPr/>
          <p:nvPr/>
        </p:nvSpPr>
        <p:spPr>
          <a:xfrm flipH="false" flipV="true" rot="-10325232">
            <a:off x="-571383" y="8235451"/>
            <a:ext cx="2736104" cy="2736104"/>
          </a:xfrm>
          <a:custGeom>
            <a:avLst/>
            <a:gdLst/>
            <a:ahLst/>
            <a:cxnLst/>
            <a:rect r="r" b="b" t="t" l="l"/>
            <a:pathLst>
              <a:path h="2736104" w="2736104">
                <a:moveTo>
                  <a:pt x="0" y="2736104"/>
                </a:moveTo>
                <a:lnTo>
                  <a:pt x="2736104" y="2736104"/>
                </a:lnTo>
                <a:lnTo>
                  <a:pt x="2736104" y="0"/>
                </a:lnTo>
                <a:lnTo>
                  <a:pt x="0" y="0"/>
                </a:lnTo>
                <a:lnTo>
                  <a:pt x="0" y="2736104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8" id="18"/>
          <p:cNvSpPr/>
          <p:nvPr/>
        </p:nvSpPr>
        <p:spPr>
          <a:xfrm flipH="false" flipV="false" rot="0">
            <a:off x="15968103" y="8046502"/>
            <a:ext cx="2717478" cy="2653247"/>
          </a:xfrm>
          <a:custGeom>
            <a:avLst/>
            <a:gdLst/>
            <a:ahLst/>
            <a:cxnLst/>
            <a:rect r="r" b="b" t="t" l="l"/>
            <a:pathLst>
              <a:path h="2653247" w="2717478">
                <a:moveTo>
                  <a:pt x="0" y="0"/>
                </a:moveTo>
                <a:lnTo>
                  <a:pt x="2717478" y="0"/>
                </a:lnTo>
                <a:lnTo>
                  <a:pt x="2717478" y="2653247"/>
                </a:lnTo>
                <a:lnTo>
                  <a:pt x="0" y="265324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9" id="19"/>
          <p:cNvSpPr/>
          <p:nvPr/>
        </p:nvSpPr>
        <p:spPr>
          <a:xfrm flipH="false" flipV="false" rot="-734777">
            <a:off x="16405042" y="-6677"/>
            <a:ext cx="1637282" cy="2904855"/>
          </a:xfrm>
          <a:custGeom>
            <a:avLst/>
            <a:gdLst/>
            <a:ahLst/>
            <a:cxnLst/>
            <a:rect r="r" b="b" t="t" l="l"/>
            <a:pathLst>
              <a:path h="2904855" w="1637282">
                <a:moveTo>
                  <a:pt x="0" y="0"/>
                </a:moveTo>
                <a:lnTo>
                  <a:pt x="1637282" y="0"/>
                </a:lnTo>
                <a:lnTo>
                  <a:pt x="1637282" y="2904855"/>
                </a:lnTo>
                <a:lnTo>
                  <a:pt x="0" y="290485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20" id="20"/>
          <p:cNvGrpSpPr/>
          <p:nvPr/>
        </p:nvGrpSpPr>
        <p:grpSpPr>
          <a:xfrm rot="0">
            <a:off x="1860140" y="4039872"/>
            <a:ext cx="229651" cy="229651"/>
            <a:chOff x="0" y="0"/>
            <a:chExt cx="6350000" cy="6350000"/>
          </a:xfrm>
        </p:grpSpPr>
        <p:sp>
          <p:nvSpPr>
            <p:cNvPr name="Freeform 21" id="21"/>
            <p:cNvSpPr/>
            <p:nvPr/>
          </p:nvSpPr>
          <p:spPr>
            <a:xfrm flipH="false" flipV="false" rot="0">
              <a:off x="0" y="0"/>
              <a:ext cx="6350000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1AB5DB"/>
            </a:solidFill>
          </p:spPr>
        </p:sp>
      </p:grpSp>
      <p:sp>
        <p:nvSpPr>
          <p:cNvPr name="Freeform 22" id="22"/>
          <p:cNvSpPr/>
          <p:nvPr/>
        </p:nvSpPr>
        <p:spPr>
          <a:xfrm flipH="false" flipV="false" rot="0">
            <a:off x="558467" y="4269523"/>
            <a:ext cx="238202" cy="236037"/>
          </a:xfrm>
          <a:custGeom>
            <a:avLst/>
            <a:gdLst/>
            <a:ahLst/>
            <a:cxnLst/>
            <a:rect r="r" b="b" t="t" l="l"/>
            <a:pathLst>
              <a:path h="236037" w="238202">
                <a:moveTo>
                  <a:pt x="0" y="0"/>
                </a:moveTo>
                <a:lnTo>
                  <a:pt x="238202" y="0"/>
                </a:lnTo>
                <a:lnTo>
                  <a:pt x="238202" y="236037"/>
                </a:lnTo>
                <a:lnTo>
                  <a:pt x="0" y="236037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3" id="23"/>
          <p:cNvSpPr/>
          <p:nvPr/>
        </p:nvSpPr>
        <p:spPr>
          <a:xfrm flipH="false" flipV="false" rot="-771795">
            <a:off x="717946" y="7310183"/>
            <a:ext cx="433712" cy="411632"/>
          </a:xfrm>
          <a:custGeom>
            <a:avLst/>
            <a:gdLst/>
            <a:ahLst/>
            <a:cxnLst/>
            <a:rect r="r" b="b" t="t" l="l"/>
            <a:pathLst>
              <a:path h="411632" w="433712">
                <a:moveTo>
                  <a:pt x="0" y="0"/>
                </a:moveTo>
                <a:lnTo>
                  <a:pt x="433711" y="0"/>
                </a:lnTo>
                <a:lnTo>
                  <a:pt x="433711" y="411632"/>
                </a:lnTo>
                <a:lnTo>
                  <a:pt x="0" y="411632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24" id="24"/>
          <p:cNvGrpSpPr>
            <a:grpSpLocks noChangeAspect="true"/>
          </p:cNvGrpSpPr>
          <p:nvPr/>
        </p:nvGrpSpPr>
        <p:grpSpPr>
          <a:xfrm rot="1977585">
            <a:off x="3269116" y="9426276"/>
            <a:ext cx="498419" cy="262574"/>
            <a:chOff x="0" y="0"/>
            <a:chExt cx="1610360" cy="848360"/>
          </a:xfrm>
        </p:grpSpPr>
        <p:sp>
          <p:nvSpPr>
            <p:cNvPr name="Freeform 25" id="25"/>
            <p:cNvSpPr/>
            <p:nvPr/>
          </p:nvSpPr>
          <p:spPr>
            <a:xfrm flipH="false" flipV="false" rot="0">
              <a:off x="-31750" y="0"/>
              <a:ext cx="1675130" cy="880110"/>
            </a:xfrm>
            <a:custGeom>
              <a:avLst/>
              <a:gdLst/>
              <a:ahLst/>
              <a:cxnLst/>
              <a:rect r="r" b="b" t="t" l="l"/>
              <a:pathLst>
                <a:path h="880110" w="1675130">
                  <a:moveTo>
                    <a:pt x="266700" y="848360"/>
                  </a:moveTo>
                  <a:cubicBezTo>
                    <a:pt x="236220" y="848360"/>
                    <a:pt x="205740" y="842010"/>
                    <a:pt x="175260" y="829310"/>
                  </a:cubicBezTo>
                  <a:cubicBezTo>
                    <a:pt x="55880" y="778510"/>
                    <a:pt x="0" y="641350"/>
                    <a:pt x="50800" y="521970"/>
                  </a:cubicBezTo>
                  <a:cubicBezTo>
                    <a:pt x="184150" y="204470"/>
                    <a:pt x="492760" y="0"/>
                    <a:pt x="836930" y="0"/>
                  </a:cubicBezTo>
                  <a:cubicBezTo>
                    <a:pt x="1181100" y="0"/>
                    <a:pt x="1489710" y="204470"/>
                    <a:pt x="1624330" y="521970"/>
                  </a:cubicBezTo>
                  <a:cubicBezTo>
                    <a:pt x="1675130" y="641350"/>
                    <a:pt x="1619250" y="779780"/>
                    <a:pt x="1499870" y="829310"/>
                  </a:cubicBezTo>
                  <a:cubicBezTo>
                    <a:pt x="1380490" y="880110"/>
                    <a:pt x="1242060" y="824230"/>
                    <a:pt x="1192530" y="704850"/>
                  </a:cubicBezTo>
                  <a:cubicBezTo>
                    <a:pt x="1131570" y="562610"/>
                    <a:pt x="991870" y="469900"/>
                    <a:pt x="836930" y="469900"/>
                  </a:cubicBezTo>
                  <a:cubicBezTo>
                    <a:pt x="681990" y="469900"/>
                    <a:pt x="543560" y="562610"/>
                    <a:pt x="482600" y="704850"/>
                  </a:cubicBezTo>
                  <a:cubicBezTo>
                    <a:pt x="445770" y="793750"/>
                    <a:pt x="358140" y="848360"/>
                    <a:pt x="266700" y="848360"/>
                  </a:cubicBezTo>
                  <a:close/>
                </a:path>
              </a:pathLst>
            </a:custGeom>
            <a:solidFill>
              <a:srgbClr val="F2BC2A"/>
            </a:solidFill>
          </p:spPr>
        </p:sp>
      </p:grpSp>
      <p:grpSp>
        <p:nvGrpSpPr>
          <p:cNvPr name="Group 26" id="26"/>
          <p:cNvGrpSpPr/>
          <p:nvPr/>
        </p:nvGrpSpPr>
        <p:grpSpPr>
          <a:xfrm rot="0">
            <a:off x="2030890" y="9258300"/>
            <a:ext cx="229651" cy="229651"/>
            <a:chOff x="0" y="0"/>
            <a:chExt cx="6350000" cy="6350000"/>
          </a:xfrm>
        </p:grpSpPr>
        <p:sp>
          <p:nvSpPr>
            <p:cNvPr name="Freeform 27" id="27"/>
            <p:cNvSpPr/>
            <p:nvPr/>
          </p:nvSpPr>
          <p:spPr>
            <a:xfrm flipH="false" flipV="false" rot="0">
              <a:off x="0" y="0"/>
              <a:ext cx="6350000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1AB5DB"/>
            </a:solidFill>
          </p:spPr>
        </p:sp>
      </p:grpSp>
      <p:sp>
        <p:nvSpPr>
          <p:cNvPr name="Freeform 28" id="28"/>
          <p:cNvSpPr/>
          <p:nvPr/>
        </p:nvSpPr>
        <p:spPr>
          <a:xfrm flipH="false" flipV="false" rot="0">
            <a:off x="1857760" y="6167686"/>
            <a:ext cx="464062" cy="471782"/>
          </a:xfrm>
          <a:custGeom>
            <a:avLst/>
            <a:gdLst/>
            <a:ahLst/>
            <a:cxnLst/>
            <a:rect r="r" b="b" t="t" l="l"/>
            <a:pathLst>
              <a:path h="471782" w="464062">
                <a:moveTo>
                  <a:pt x="0" y="0"/>
                </a:moveTo>
                <a:lnTo>
                  <a:pt x="464062" y="0"/>
                </a:lnTo>
                <a:lnTo>
                  <a:pt x="464062" y="471782"/>
                </a:lnTo>
                <a:lnTo>
                  <a:pt x="0" y="471782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29" id="29"/>
          <p:cNvGrpSpPr>
            <a:grpSpLocks noChangeAspect="true"/>
          </p:cNvGrpSpPr>
          <p:nvPr/>
        </p:nvGrpSpPr>
        <p:grpSpPr>
          <a:xfrm rot="-874149">
            <a:off x="1053712" y="5439604"/>
            <a:ext cx="498419" cy="262574"/>
            <a:chOff x="0" y="0"/>
            <a:chExt cx="1610360" cy="848360"/>
          </a:xfrm>
        </p:grpSpPr>
        <p:sp>
          <p:nvSpPr>
            <p:cNvPr name="Freeform 30" id="30"/>
            <p:cNvSpPr/>
            <p:nvPr/>
          </p:nvSpPr>
          <p:spPr>
            <a:xfrm flipH="false" flipV="false" rot="0">
              <a:off x="-31750" y="0"/>
              <a:ext cx="1675130" cy="880110"/>
            </a:xfrm>
            <a:custGeom>
              <a:avLst/>
              <a:gdLst/>
              <a:ahLst/>
              <a:cxnLst/>
              <a:rect r="r" b="b" t="t" l="l"/>
              <a:pathLst>
                <a:path h="880110" w="1675130">
                  <a:moveTo>
                    <a:pt x="266700" y="848360"/>
                  </a:moveTo>
                  <a:cubicBezTo>
                    <a:pt x="236220" y="848360"/>
                    <a:pt x="205740" y="842010"/>
                    <a:pt x="175260" y="829310"/>
                  </a:cubicBezTo>
                  <a:cubicBezTo>
                    <a:pt x="55880" y="778510"/>
                    <a:pt x="0" y="641350"/>
                    <a:pt x="50800" y="521970"/>
                  </a:cubicBezTo>
                  <a:cubicBezTo>
                    <a:pt x="184150" y="204470"/>
                    <a:pt x="492760" y="0"/>
                    <a:pt x="836930" y="0"/>
                  </a:cubicBezTo>
                  <a:cubicBezTo>
                    <a:pt x="1181100" y="0"/>
                    <a:pt x="1489710" y="204470"/>
                    <a:pt x="1624330" y="521970"/>
                  </a:cubicBezTo>
                  <a:cubicBezTo>
                    <a:pt x="1675130" y="641350"/>
                    <a:pt x="1619250" y="779780"/>
                    <a:pt x="1499870" y="829310"/>
                  </a:cubicBezTo>
                  <a:cubicBezTo>
                    <a:pt x="1380490" y="880110"/>
                    <a:pt x="1242060" y="824230"/>
                    <a:pt x="1192530" y="704850"/>
                  </a:cubicBezTo>
                  <a:cubicBezTo>
                    <a:pt x="1131570" y="562610"/>
                    <a:pt x="991870" y="469900"/>
                    <a:pt x="836930" y="469900"/>
                  </a:cubicBezTo>
                  <a:cubicBezTo>
                    <a:pt x="681990" y="469900"/>
                    <a:pt x="543560" y="562610"/>
                    <a:pt x="482600" y="704850"/>
                  </a:cubicBezTo>
                  <a:cubicBezTo>
                    <a:pt x="445770" y="793750"/>
                    <a:pt x="358140" y="848360"/>
                    <a:pt x="266700" y="848360"/>
                  </a:cubicBezTo>
                  <a:close/>
                </a:path>
              </a:pathLst>
            </a:custGeom>
            <a:solidFill>
              <a:srgbClr val="F2BC2A"/>
            </a:solidFill>
          </p:spPr>
        </p:sp>
      </p:grpSp>
      <p:grpSp>
        <p:nvGrpSpPr>
          <p:cNvPr name="Group 31" id="31"/>
          <p:cNvGrpSpPr/>
          <p:nvPr/>
        </p:nvGrpSpPr>
        <p:grpSpPr>
          <a:xfrm rot="-2074858">
            <a:off x="15366099" y="2674126"/>
            <a:ext cx="229651" cy="229651"/>
            <a:chOff x="0" y="0"/>
            <a:chExt cx="6350000" cy="6350000"/>
          </a:xfrm>
        </p:grpSpPr>
        <p:sp>
          <p:nvSpPr>
            <p:cNvPr name="Freeform 32" id="32"/>
            <p:cNvSpPr/>
            <p:nvPr/>
          </p:nvSpPr>
          <p:spPr>
            <a:xfrm flipH="false" flipV="false" rot="0">
              <a:off x="0" y="0"/>
              <a:ext cx="6350000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1AB5DB"/>
            </a:solidFill>
          </p:spPr>
        </p:sp>
      </p:grpSp>
      <p:sp>
        <p:nvSpPr>
          <p:cNvPr name="Freeform 33" id="33"/>
          <p:cNvSpPr/>
          <p:nvPr/>
        </p:nvSpPr>
        <p:spPr>
          <a:xfrm flipH="false" flipV="false" rot="-2074858">
            <a:off x="14586618" y="839557"/>
            <a:ext cx="238202" cy="236037"/>
          </a:xfrm>
          <a:custGeom>
            <a:avLst/>
            <a:gdLst/>
            <a:ahLst/>
            <a:cxnLst/>
            <a:rect r="r" b="b" t="t" l="l"/>
            <a:pathLst>
              <a:path h="236037" w="238202">
                <a:moveTo>
                  <a:pt x="0" y="0"/>
                </a:moveTo>
                <a:lnTo>
                  <a:pt x="238203" y="0"/>
                </a:lnTo>
                <a:lnTo>
                  <a:pt x="238203" y="236037"/>
                </a:lnTo>
                <a:lnTo>
                  <a:pt x="0" y="236037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4" id="34"/>
          <p:cNvSpPr/>
          <p:nvPr/>
        </p:nvSpPr>
        <p:spPr>
          <a:xfrm flipH="false" flipV="false" rot="-2846654">
            <a:off x="17042444" y="5898826"/>
            <a:ext cx="433712" cy="411632"/>
          </a:xfrm>
          <a:custGeom>
            <a:avLst/>
            <a:gdLst/>
            <a:ahLst/>
            <a:cxnLst/>
            <a:rect r="r" b="b" t="t" l="l"/>
            <a:pathLst>
              <a:path h="411632" w="433712">
                <a:moveTo>
                  <a:pt x="0" y="0"/>
                </a:moveTo>
                <a:lnTo>
                  <a:pt x="433712" y="0"/>
                </a:lnTo>
                <a:lnTo>
                  <a:pt x="433712" y="411632"/>
                </a:lnTo>
                <a:lnTo>
                  <a:pt x="0" y="411632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5" id="35"/>
          <p:cNvSpPr/>
          <p:nvPr/>
        </p:nvSpPr>
        <p:spPr>
          <a:xfrm flipH="false" flipV="false" rot="-2074858">
            <a:off x="17279532" y="4129890"/>
            <a:ext cx="464062" cy="471782"/>
          </a:xfrm>
          <a:custGeom>
            <a:avLst/>
            <a:gdLst/>
            <a:ahLst/>
            <a:cxnLst/>
            <a:rect r="r" b="b" t="t" l="l"/>
            <a:pathLst>
              <a:path h="471782" w="464062">
                <a:moveTo>
                  <a:pt x="0" y="0"/>
                </a:moveTo>
                <a:lnTo>
                  <a:pt x="464062" y="0"/>
                </a:lnTo>
                <a:lnTo>
                  <a:pt x="464062" y="471781"/>
                </a:lnTo>
                <a:lnTo>
                  <a:pt x="0" y="471781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36" id="36"/>
          <p:cNvGrpSpPr>
            <a:grpSpLocks noChangeAspect="true"/>
          </p:cNvGrpSpPr>
          <p:nvPr/>
        </p:nvGrpSpPr>
        <p:grpSpPr>
          <a:xfrm rot="-2949008">
            <a:off x="15866380" y="4469518"/>
            <a:ext cx="498419" cy="262574"/>
            <a:chOff x="0" y="0"/>
            <a:chExt cx="1610360" cy="848360"/>
          </a:xfrm>
        </p:grpSpPr>
        <p:sp>
          <p:nvSpPr>
            <p:cNvPr name="Freeform 37" id="37"/>
            <p:cNvSpPr/>
            <p:nvPr/>
          </p:nvSpPr>
          <p:spPr>
            <a:xfrm flipH="false" flipV="false" rot="0">
              <a:off x="-31750" y="0"/>
              <a:ext cx="1675130" cy="880110"/>
            </a:xfrm>
            <a:custGeom>
              <a:avLst/>
              <a:gdLst/>
              <a:ahLst/>
              <a:cxnLst/>
              <a:rect r="r" b="b" t="t" l="l"/>
              <a:pathLst>
                <a:path h="880110" w="1675130">
                  <a:moveTo>
                    <a:pt x="266700" y="848360"/>
                  </a:moveTo>
                  <a:cubicBezTo>
                    <a:pt x="236220" y="848360"/>
                    <a:pt x="205740" y="842010"/>
                    <a:pt x="175260" y="829310"/>
                  </a:cubicBezTo>
                  <a:cubicBezTo>
                    <a:pt x="55880" y="778510"/>
                    <a:pt x="0" y="641350"/>
                    <a:pt x="50800" y="521970"/>
                  </a:cubicBezTo>
                  <a:cubicBezTo>
                    <a:pt x="184150" y="204470"/>
                    <a:pt x="492760" y="0"/>
                    <a:pt x="836930" y="0"/>
                  </a:cubicBezTo>
                  <a:cubicBezTo>
                    <a:pt x="1181100" y="0"/>
                    <a:pt x="1489710" y="204470"/>
                    <a:pt x="1624330" y="521970"/>
                  </a:cubicBezTo>
                  <a:cubicBezTo>
                    <a:pt x="1675130" y="641350"/>
                    <a:pt x="1619250" y="779780"/>
                    <a:pt x="1499870" y="829310"/>
                  </a:cubicBezTo>
                  <a:cubicBezTo>
                    <a:pt x="1380490" y="880110"/>
                    <a:pt x="1242060" y="824230"/>
                    <a:pt x="1192530" y="704850"/>
                  </a:cubicBezTo>
                  <a:cubicBezTo>
                    <a:pt x="1131570" y="562610"/>
                    <a:pt x="991870" y="469900"/>
                    <a:pt x="836930" y="469900"/>
                  </a:cubicBezTo>
                  <a:cubicBezTo>
                    <a:pt x="681990" y="469900"/>
                    <a:pt x="543560" y="562610"/>
                    <a:pt x="482600" y="704850"/>
                  </a:cubicBezTo>
                  <a:cubicBezTo>
                    <a:pt x="445770" y="793750"/>
                    <a:pt x="358140" y="848360"/>
                    <a:pt x="266700" y="848360"/>
                  </a:cubicBezTo>
                  <a:close/>
                </a:path>
              </a:pathLst>
            </a:custGeom>
            <a:solidFill>
              <a:srgbClr val="F2BC2A"/>
            </a:solidFill>
          </p:spPr>
        </p:sp>
      </p:grpSp>
      <p:grpSp>
        <p:nvGrpSpPr>
          <p:cNvPr name="Group 38" id="38"/>
          <p:cNvGrpSpPr>
            <a:grpSpLocks noChangeAspect="true"/>
          </p:cNvGrpSpPr>
          <p:nvPr/>
        </p:nvGrpSpPr>
        <p:grpSpPr>
          <a:xfrm rot="-2949008">
            <a:off x="14359241" y="9446041"/>
            <a:ext cx="498419" cy="262574"/>
            <a:chOff x="0" y="0"/>
            <a:chExt cx="1610360" cy="848360"/>
          </a:xfrm>
        </p:grpSpPr>
        <p:sp>
          <p:nvSpPr>
            <p:cNvPr name="Freeform 39" id="39"/>
            <p:cNvSpPr/>
            <p:nvPr/>
          </p:nvSpPr>
          <p:spPr>
            <a:xfrm flipH="false" flipV="false" rot="0">
              <a:off x="-31750" y="0"/>
              <a:ext cx="1675130" cy="880110"/>
            </a:xfrm>
            <a:custGeom>
              <a:avLst/>
              <a:gdLst/>
              <a:ahLst/>
              <a:cxnLst/>
              <a:rect r="r" b="b" t="t" l="l"/>
              <a:pathLst>
                <a:path h="880110" w="1675130">
                  <a:moveTo>
                    <a:pt x="266700" y="848360"/>
                  </a:moveTo>
                  <a:cubicBezTo>
                    <a:pt x="236220" y="848360"/>
                    <a:pt x="205740" y="842010"/>
                    <a:pt x="175260" y="829310"/>
                  </a:cubicBezTo>
                  <a:cubicBezTo>
                    <a:pt x="55880" y="778510"/>
                    <a:pt x="0" y="641350"/>
                    <a:pt x="50800" y="521970"/>
                  </a:cubicBezTo>
                  <a:cubicBezTo>
                    <a:pt x="184150" y="204470"/>
                    <a:pt x="492760" y="0"/>
                    <a:pt x="836930" y="0"/>
                  </a:cubicBezTo>
                  <a:cubicBezTo>
                    <a:pt x="1181100" y="0"/>
                    <a:pt x="1489710" y="204470"/>
                    <a:pt x="1624330" y="521970"/>
                  </a:cubicBezTo>
                  <a:cubicBezTo>
                    <a:pt x="1675130" y="641350"/>
                    <a:pt x="1619250" y="779780"/>
                    <a:pt x="1499870" y="829310"/>
                  </a:cubicBezTo>
                  <a:cubicBezTo>
                    <a:pt x="1380490" y="880110"/>
                    <a:pt x="1242060" y="824230"/>
                    <a:pt x="1192530" y="704850"/>
                  </a:cubicBezTo>
                  <a:cubicBezTo>
                    <a:pt x="1131570" y="562610"/>
                    <a:pt x="991870" y="469900"/>
                    <a:pt x="836930" y="469900"/>
                  </a:cubicBezTo>
                  <a:cubicBezTo>
                    <a:pt x="681990" y="469900"/>
                    <a:pt x="543560" y="562610"/>
                    <a:pt x="482600" y="704850"/>
                  </a:cubicBezTo>
                  <a:cubicBezTo>
                    <a:pt x="445770" y="793750"/>
                    <a:pt x="358140" y="848360"/>
                    <a:pt x="266700" y="848360"/>
                  </a:cubicBezTo>
                  <a:close/>
                </a:path>
              </a:pathLst>
            </a:custGeom>
            <a:solidFill>
              <a:srgbClr val="F2BC2A"/>
            </a:solidFill>
          </p:spPr>
        </p:sp>
      </p:grpSp>
      <p:grpSp>
        <p:nvGrpSpPr>
          <p:cNvPr name="Group 40" id="40"/>
          <p:cNvGrpSpPr/>
          <p:nvPr/>
        </p:nvGrpSpPr>
        <p:grpSpPr>
          <a:xfrm rot="0">
            <a:off x="15738452" y="6288751"/>
            <a:ext cx="229651" cy="229651"/>
            <a:chOff x="0" y="0"/>
            <a:chExt cx="6350000" cy="6350000"/>
          </a:xfrm>
        </p:grpSpPr>
        <p:sp>
          <p:nvSpPr>
            <p:cNvPr name="Freeform 41" id="41"/>
            <p:cNvSpPr/>
            <p:nvPr/>
          </p:nvSpPr>
          <p:spPr>
            <a:xfrm flipH="false" flipV="false" rot="0">
              <a:off x="0" y="0"/>
              <a:ext cx="6350000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1AB5DB"/>
            </a:solidFill>
          </p:spPr>
        </p:sp>
      </p:grp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5400000">
            <a:off x="4000500" y="-4000500"/>
            <a:ext cx="10287000" cy="18288000"/>
          </a:xfrm>
          <a:custGeom>
            <a:avLst/>
            <a:gdLst/>
            <a:ahLst/>
            <a:cxnLst/>
            <a:rect r="r" b="b" t="t" l="l"/>
            <a:pathLst>
              <a:path h="18288000" w="10287000">
                <a:moveTo>
                  <a:pt x="0" y="18288000"/>
                </a:moveTo>
                <a:lnTo>
                  <a:pt x="0" y="0"/>
                </a:lnTo>
                <a:lnTo>
                  <a:pt x="10287000" y="0"/>
                </a:lnTo>
                <a:lnTo>
                  <a:pt x="10287000" y="18288000"/>
                </a:lnTo>
                <a:lnTo>
                  <a:pt x="0" y="18288000"/>
                </a:lnTo>
                <a:close/>
              </a:path>
            </a:pathLst>
          </a:custGeom>
          <a:blipFill>
            <a:blip r:embed="rId2"/>
            <a:stretch>
              <a:fillRect l="-9222" t="0" r="-9222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-899186" y="-563673"/>
            <a:ext cx="1425183" cy="11403846"/>
            <a:chOff x="0" y="0"/>
            <a:chExt cx="356429" cy="2852028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356429" cy="2852028"/>
            </a:xfrm>
            <a:custGeom>
              <a:avLst/>
              <a:gdLst/>
              <a:ahLst/>
              <a:cxnLst/>
              <a:rect r="r" b="b" t="t" l="l"/>
              <a:pathLst>
                <a:path h="2852028" w="356429">
                  <a:moveTo>
                    <a:pt x="0" y="0"/>
                  </a:moveTo>
                  <a:lnTo>
                    <a:pt x="356429" y="0"/>
                  </a:lnTo>
                  <a:lnTo>
                    <a:pt x="356429" y="2852028"/>
                  </a:lnTo>
                  <a:lnTo>
                    <a:pt x="0" y="2852028"/>
                  </a:lnTo>
                  <a:close/>
                </a:path>
              </a:pathLst>
            </a:custGeom>
            <a:solidFill>
              <a:srgbClr val="00AD9C"/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0" y="-57150"/>
              <a:ext cx="356429" cy="2909178"/>
            </a:xfrm>
            <a:prstGeom prst="rect">
              <a:avLst/>
            </a:prstGeom>
          </p:spPr>
          <p:txBody>
            <a:bodyPr anchor="ctr" rtlCol="false" tIns="53498" lIns="53498" bIns="53498" rIns="53498"/>
            <a:lstStyle/>
            <a:p>
              <a:pPr algn="ctr">
                <a:lnSpc>
                  <a:spcPts val="2801"/>
                </a:lnSpc>
              </a:pPr>
            </a:p>
          </p:txBody>
        </p:sp>
      </p:grpSp>
      <p:grpSp>
        <p:nvGrpSpPr>
          <p:cNvPr name="Group 6" id="6"/>
          <p:cNvGrpSpPr/>
          <p:nvPr/>
        </p:nvGrpSpPr>
        <p:grpSpPr>
          <a:xfrm rot="0">
            <a:off x="17762003" y="-563673"/>
            <a:ext cx="1425183" cy="11403846"/>
            <a:chOff x="0" y="0"/>
            <a:chExt cx="356429" cy="2852028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356429" cy="2852028"/>
            </a:xfrm>
            <a:custGeom>
              <a:avLst/>
              <a:gdLst/>
              <a:ahLst/>
              <a:cxnLst/>
              <a:rect r="r" b="b" t="t" l="l"/>
              <a:pathLst>
                <a:path h="2852028" w="356429">
                  <a:moveTo>
                    <a:pt x="0" y="0"/>
                  </a:moveTo>
                  <a:lnTo>
                    <a:pt x="356429" y="0"/>
                  </a:lnTo>
                  <a:lnTo>
                    <a:pt x="356429" y="2852028"/>
                  </a:lnTo>
                  <a:lnTo>
                    <a:pt x="0" y="2852028"/>
                  </a:lnTo>
                  <a:close/>
                </a:path>
              </a:pathLst>
            </a:custGeom>
            <a:solidFill>
              <a:srgbClr val="00AD9C"/>
            </a:solidFill>
          </p:spPr>
        </p:sp>
        <p:sp>
          <p:nvSpPr>
            <p:cNvPr name="TextBox 8" id="8"/>
            <p:cNvSpPr txBox="true"/>
            <p:nvPr/>
          </p:nvSpPr>
          <p:spPr>
            <a:xfrm>
              <a:off x="0" y="-57150"/>
              <a:ext cx="356429" cy="2909178"/>
            </a:xfrm>
            <a:prstGeom prst="rect">
              <a:avLst/>
            </a:prstGeom>
          </p:spPr>
          <p:txBody>
            <a:bodyPr anchor="ctr" rtlCol="false" tIns="53498" lIns="53498" bIns="53498" rIns="53498"/>
            <a:lstStyle/>
            <a:p>
              <a:pPr algn="ctr">
                <a:lnSpc>
                  <a:spcPts val="2801"/>
                </a:lnSpc>
              </a:pPr>
            </a:p>
          </p:txBody>
        </p:sp>
      </p:grpSp>
      <p:sp>
        <p:nvSpPr>
          <p:cNvPr name="Freeform 9" id="9"/>
          <p:cNvSpPr/>
          <p:nvPr/>
        </p:nvSpPr>
        <p:spPr>
          <a:xfrm flipH="false" flipV="false" rot="0">
            <a:off x="437424" y="565319"/>
            <a:ext cx="17324579" cy="9156361"/>
          </a:xfrm>
          <a:custGeom>
            <a:avLst/>
            <a:gdLst/>
            <a:ahLst/>
            <a:cxnLst/>
            <a:rect r="r" b="b" t="t" l="l"/>
            <a:pathLst>
              <a:path h="9156361" w="17324579">
                <a:moveTo>
                  <a:pt x="0" y="0"/>
                </a:moveTo>
                <a:lnTo>
                  <a:pt x="17324579" y="0"/>
                </a:lnTo>
                <a:lnTo>
                  <a:pt x="17324579" y="9156362"/>
                </a:lnTo>
                <a:lnTo>
                  <a:pt x="0" y="915636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-10492" r="0" b="-31413"/>
            </a:stretch>
          </a:blipFill>
        </p:spPr>
      </p:sp>
      <p:grpSp>
        <p:nvGrpSpPr>
          <p:cNvPr name="Group 10" id="10"/>
          <p:cNvGrpSpPr/>
          <p:nvPr/>
        </p:nvGrpSpPr>
        <p:grpSpPr>
          <a:xfrm rot="5400000">
            <a:off x="8701644" y="-9748102"/>
            <a:ext cx="1425183" cy="19201660"/>
            <a:chOff x="0" y="0"/>
            <a:chExt cx="356429" cy="4802210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356429" cy="4802210"/>
            </a:xfrm>
            <a:custGeom>
              <a:avLst/>
              <a:gdLst/>
              <a:ahLst/>
              <a:cxnLst/>
              <a:rect r="r" b="b" t="t" l="l"/>
              <a:pathLst>
                <a:path h="4802210" w="356429">
                  <a:moveTo>
                    <a:pt x="0" y="0"/>
                  </a:moveTo>
                  <a:lnTo>
                    <a:pt x="356429" y="0"/>
                  </a:lnTo>
                  <a:lnTo>
                    <a:pt x="356429" y="4802210"/>
                  </a:lnTo>
                  <a:lnTo>
                    <a:pt x="0" y="4802210"/>
                  </a:lnTo>
                  <a:close/>
                </a:path>
              </a:pathLst>
            </a:custGeom>
            <a:solidFill>
              <a:srgbClr val="00AD9C"/>
            </a:solidFill>
          </p:spPr>
        </p:sp>
        <p:sp>
          <p:nvSpPr>
            <p:cNvPr name="TextBox 12" id="12"/>
            <p:cNvSpPr txBox="true"/>
            <p:nvPr/>
          </p:nvSpPr>
          <p:spPr>
            <a:xfrm>
              <a:off x="0" y="-57150"/>
              <a:ext cx="356429" cy="4859360"/>
            </a:xfrm>
            <a:prstGeom prst="rect">
              <a:avLst/>
            </a:prstGeom>
          </p:spPr>
          <p:txBody>
            <a:bodyPr anchor="ctr" rtlCol="false" tIns="53498" lIns="53498" bIns="53498" rIns="53498"/>
            <a:lstStyle/>
            <a:p>
              <a:pPr algn="ctr">
                <a:lnSpc>
                  <a:spcPts val="2801"/>
                </a:lnSpc>
              </a:pPr>
            </a:p>
          </p:txBody>
        </p:sp>
      </p:grpSp>
      <p:grpSp>
        <p:nvGrpSpPr>
          <p:cNvPr name="Group 13" id="13"/>
          <p:cNvGrpSpPr/>
          <p:nvPr/>
        </p:nvGrpSpPr>
        <p:grpSpPr>
          <a:xfrm rot="5400000">
            <a:off x="8593028" y="833442"/>
            <a:ext cx="1425183" cy="19201660"/>
            <a:chOff x="0" y="0"/>
            <a:chExt cx="356429" cy="4802210"/>
          </a:xfrm>
        </p:grpSpPr>
        <p:sp>
          <p:nvSpPr>
            <p:cNvPr name="Freeform 14" id="14"/>
            <p:cNvSpPr/>
            <p:nvPr/>
          </p:nvSpPr>
          <p:spPr>
            <a:xfrm flipH="false" flipV="false" rot="0">
              <a:off x="0" y="0"/>
              <a:ext cx="356429" cy="4802210"/>
            </a:xfrm>
            <a:custGeom>
              <a:avLst/>
              <a:gdLst/>
              <a:ahLst/>
              <a:cxnLst/>
              <a:rect r="r" b="b" t="t" l="l"/>
              <a:pathLst>
                <a:path h="4802210" w="356429">
                  <a:moveTo>
                    <a:pt x="0" y="0"/>
                  </a:moveTo>
                  <a:lnTo>
                    <a:pt x="356429" y="0"/>
                  </a:lnTo>
                  <a:lnTo>
                    <a:pt x="356429" y="4802210"/>
                  </a:lnTo>
                  <a:lnTo>
                    <a:pt x="0" y="4802210"/>
                  </a:lnTo>
                  <a:close/>
                </a:path>
              </a:pathLst>
            </a:custGeom>
            <a:solidFill>
              <a:srgbClr val="00AD9C"/>
            </a:solidFill>
          </p:spPr>
        </p:sp>
        <p:sp>
          <p:nvSpPr>
            <p:cNvPr name="TextBox 15" id="15"/>
            <p:cNvSpPr txBox="true"/>
            <p:nvPr/>
          </p:nvSpPr>
          <p:spPr>
            <a:xfrm>
              <a:off x="0" y="-57150"/>
              <a:ext cx="356429" cy="4859360"/>
            </a:xfrm>
            <a:prstGeom prst="rect">
              <a:avLst/>
            </a:prstGeom>
          </p:spPr>
          <p:txBody>
            <a:bodyPr anchor="ctr" rtlCol="false" tIns="53498" lIns="53498" bIns="53498" rIns="53498"/>
            <a:lstStyle/>
            <a:p>
              <a:pPr algn="ctr">
                <a:lnSpc>
                  <a:spcPts val="2801"/>
                </a:lnSpc>
              </a:pPr>
            </a:p>
          </p:txBody>
        </p:sp>
      </p:grpSp>
      <p:sp>
        <p:nvSpPr>
          <p:cNvPr name="Freeform 16" id="16"/>
          <p:cNvSpPr/>
          <p:nvPr/>
        </p:nvSpPr>
        <p:spPr>
          <a:xfrm flipH="false" flipV="false" rot="542064">
            <a:off x="-87442" y="-297020"/>
            <a:ext cx="2436139" cy="2838721"/>
          </a:xfrm>
          <a:custGeom>
            <a:avLst/>
            <a:gdLst/>
            <a:ahLst/>
            <a:cxnLst/>
            <a:rect r="r" b="b" t="t" l="l"/>
            <a:pathLst>
              <a:path h="2838721" w="2436139">
                <a:moveTo>
                  <a:pt x="0" y="0"/>
                </a:moveTo>
                <a:lnTo>
                  <a:pt x="2436138" y="0"/>
                </a:lnTo>
                <a:lnTo>
                  <a:pt x="2436138" y="2838722"/>
                </a:lnTo>
                <a:lnTo>
                  <a:pt x="0" y="283872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7" id="17"/>
          <p:cNvSpPr/>
          <p:nvPr/>
        </p:nvSpPr>
        <p:spPr>
          <a:xfrm flipH="false" flipV="true" rot="-10325232">
            <a:off x="-571383" y="8235451"/>
            <a:ext cx="2736104" cy="2736104"/>
          </a:xfrm>
          <a:custGeom>
            <a:avLst/>
            <a:gdLst/>
            <a:ahLst/>
            <a:cxnLst/>
            <a:rect r="r" b="b" t="t" l="l"/>
            <a:pathLst>
              <a:path h="2736104" w="2736104">
                <a:moveTo>
                  <a:pt x="0" y="2736104"/>
                </a:moveTo>
                <a:lnTo>
                  <a:pt x="2736104" y="2736104"/>
                </a:lnTo>
                <a:lnTo>
                  <a:pt x="2736104" y="0"/>
                </a:lnTo>
                <a:lnTo>
                  <a:pt x="0" y="0"/>
                </a:lnTo>
                <a:lnTo>
                  <a:pt x="0" y="2736104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8" id="18"/>
          <p:cNvSpPr/>
          <p:nvPr/>
        </p:nvSpPr>
        <p:spPr>
          <a:xfrm flipH="false" flipV="false" rot="0">
            <a:off x="15968103" y="8046502"/>
            <a:ext cx="2717478" cy="2653247"/>
          </a:xfrm>
          <a:custGeom>
            <a:avLst/>
            <a:gdLst/>
            <a:ahLst/>
            <a:cxnLst/>
            <a:rect r="r" b="b" t="t" l="l"/>
            <a:pathLst>
              <a:path h="2653247" w="2717478">
                <a:moveTo>
                  <a:pt x="0" y="0"/>
                </a:moveTo>
                <a:lnTo>
                  <a:pt x="2717478" y="0"/>
                </a:lnTo>
                <a:lnTo>
                  <a:pt x="2717478" y="2653247"/>
                </a:lnTo>
                <a:lnTo>
                  <a:pt x="0" y="265324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9" id="19"/>
          <p:cNvSpPr/>
          <p:nvPr/>
        </p:nvSpPr>
        <p:spPr>
          <a:xfrm flipH="false" flipV="false" rot="-734777">
            <a:off x="16405042" y="-6677"/>
            <a:ext cx="1637282" cy="2904855"/>
          </a:xfrm>
          <a:custGeom>
            <a:avLst/>
            <a:gdLst/>
            <a:ahLst/>
            <a:cxnLst/>
            <a:rect r="r" b="b" t="t" l="l"/>
            <a:pathLst>
              <a:path h="2904855" w="1637282">
                <a:moveTo>
                  <a:pt x="0" y="0"/>
                </a:moveTo>
                <a:lnTo>
                  <a:pt x="1637282" y="0"/>
                </a:lnTo>
                <a:lnTo>
                  <a:pt x="1637282" y="2904855"/>
                </a:lnTo>
                <a:lnTo>
                  <a:pt x="0" y="290485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20" id="20"/>
          <p:cNvGrpSpPr/>
          <p:nvPr/>
        </p:nvGrpSpPr>
        <p:grpSpPr>
          <a:xfrm rot="0">
            <a:off x="1860140" y="4039872"/>
            <a:ext cx="229651" cy="229651"/>
            <a:chOff x="0" y="0"/>
            <a:chExt cx="6350000" cy="6350000"/>
          </a:xfrm>
        </p:grpSpPr>
        <p:sp>
          <p:nvSpPr>
            <p:cNvPr name="Freeform 21" id="21"/>
            <p:cNvSpPr/>
            <p:nvPr/>
          </p:nvSpPr>
          <p:spPr>
            <a:xfrm flipH="false" flipV="false" rot="0">
              <a:off x="0" y="0"/>
              <a:ext cx="6350000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1AB5DB"/>
            </a:solidFill>
          </p:spPr>
        </p:sp>
      </p:grpSp>
      <p:sp>
        <p:nvSpPr>
          <p:cNvPr name="Freeform 22" id="22"/>
          <p:cNvSpPr/>
          <p:nvPr/>
        </p:nvSpPr>
        <p:spPr>
          <a:xfrm flipH="false" flipV="false" rot="0">
            <a:off x="558467" y="4269523"/>
            <a:ext cx="238202" cy="236037"/>
          </a:xfrm>
          <a:custGeom>
            <a:avLst/>
            <a:gdLst/>
            <a:ahLst/>
            <a:cxnLst/>
            <a:rect r="r" b="b" t="t" l="l"/>
            <a:pathLst>
              <a:path h="236037" w="238202">
                <a:moveTo>
                  <a:pt x="0" y="0"/>
                </a:moveTo>
                <a:lnTo>
                  <a:pt x="238202" y="0"/>
                </a:lnTo>
                <a:lnTo>
                  <a:pt x="238202" y="236037"/>
                </a:lnTo>
                <a:lnTo>
                  <a:pt x="0" y="236037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3" id="23"/>
          <p:cNvSpPr/>
          <p:nvPr/>
        </p:nvSpPr>
        <p:spPr>
          <a:xfrm flipH="false" flipV="false" rot="-771795">
            <a:off x="717946" y="7310183"/>
            <a:ext cx="433712" cy="411632"/>
          </a:xfrm>
          <a:custGeom>
            <a:avLst/>
            <a:gdLst/>
            <a:ahLst/>
            <a:cxnLst/>
            <a:rect r="r" b="b" t="t" l="l"/>
            <a:pathLst>
              <a:path h="411632" w="433712">
                <a:moveTo>
                  <a:pt x="0" y="0"/>
                </a:moveTo>
                <a:lnTo>
                  <a:pt x="433711" y="0"/>
                </a:lnTo>
                <a:lnTo>
                  <a:pt x="433711" y="411632"/>
                </a:lnTo>
                <a:lnTo>
                  <a:pt x="0" y="411632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24" id="24"/>
          <p:cNvGrpSpPr>
            <a:grpSpLocks noChangeAspect="true"/>
          </p:cNvGrpSpPr>
          <p:nvPr/>
        </p:nvGrpSpPr>
        <p:grpSpPr>
          <a:xfrm rot="1977585">
            <a:off x="3269116" y="9426276"/>
            <a:ext cx="498419" cy="262574"/>
            <a:chOff x="0" y="0"/>
            <a:chExt cx="1610360" cy="848360"/>
          </a:xfrm>
        </p:grpSpPr>
        <p:sp>
          <p:nvSpPr>
            <p:cNvPr name="Freeform 25" id="25"/>
            <p:cNvSpPr/>
            <p:nvPr/>
          </p:nvSpPr>
          <p:spPr>
            <a:xfrm flipH="false" flipV="false" rot="0">
              <a:off x="-31750" y="0"/>
              <a:ext cx="1675130" cy="880110"/>
            </a:xfrm>
            <a:custGeom>
              <a:avLst/>
              <a:gdLst/>
              <a:ahLst/>
              <a:cxnLst/>
              <a:rect r="r" b="b" t="t" l="l"/>
              <a:pathLst>
                <a:path h="880110" w="1675130">
                  <a:moveTo>
                    <a:pt x="266700" y="848360"/>
                  </a:moveTo>
                  <a:cubicBezTo>
                    <a:pt x="236220" y="848360"/>
                    <a:pt x="205740" y="842010"/>
                    <a:pt x="175260" y="829310"/>
                  </a:cubicBezTo>
                  <a:cubicBezTo>
                    <a:pt x="55880" y="778510"/>
                    <a:pt x="0" y="641350"/>
                    <a:pt x="50800" y="521970"/>
                  </a:cubicBezTo>
                  <a:cubicBezTo>
                    <a:pt x="184150" y="204470"/>
                    <a:pt x="492760" y="0"/>
                    <a:pt x="836930" y="0"/>
                  </a:cubicBezTo>
                  <a:cubicBezTo>
                    <a:pt x="1181100" y="0"/>
                    <a:pt x="1489710" y="204470"/>
                    <a:pt x="1624330" y="521970"/>
                  </a:cubicBezTo>
                  <a:cubicBezTo>
                    <a:pt x="1675130" y="641350"/>
                    <a:pt x="1619250" y="779780"/>
                    <a:pt x="1499870" y="829310"/>
                  </a:cubicBezTo>
                  <a:cubicBezTo>
                    <a:pt x="1380490" y="880110"/>
                    <a:pt x="1242060" y="824230"/>
                    <a:pt x="1192530" y="704850"/>
                  </a:cubicBezTo>
                  <a:cubicBezTo>
                    <a:pt x="1131570" y="562610"/>
                    <a:pt x="991870" y="469900"/>
                    <a:pt x="836930" y="469900"/>
                  </a:cubicBezTo>
                  <a:cubicBezTo>
                    <a:pt x="681990" y="469900"/>
                    <a:pt x="543560" y="562610"/>
                    <a:pt x="482600" y="704850"/>
                  </a:cubicBezTo>
                  <a:cubicBezTo>
                    <a:pt x="445770" y="793750"/>
                    <a:pt x="358140" y="848360"/>
                    <a:pt x="266700" y="848360"/>
                  </a:cubicBezTo>
                  <a:close/>
                </a:path>
              </a:pathLst>
            </a:custGeom>
            <a:solidFill>
              <a:srgbClr val="F2BC2A"/>
            </a:solidFill>
          </p:spPr>
        </p:sp>
      </p:grpSp>
      <p:grpSp>
        <p:nvGrpSpPr>
          <p:cNvPr name="Group 26" id="26"/>
          <p:cNvGrpSpPr/>
          <p:nvPr/>
        </p:nvGrpSpPr>
        <p:grpSpPr>
          <a:xfrm rot="0">
            <a:off x="2030890" y="9258300"/>
            <a:ext cx="229651" cy="229651"/>
            <a:chOff x="0" y="0"/>
            <a:chExt cx="6350000" cy="6350000"/>
          </a:xfrm>
        </p:grpSpPr>
        <p:sp>
          <p:nvSpPr>
            <p:cNvPr name="Freeform 27" id="27"/>
            <p:cNvSpPr/>
            <p:nvPr/>
          </p:nvSpPr>
          <p:spPr>
            <a:xfrm flipH="false" flipV="false" rot="0">
              <a:off x="0" y="0"/>
              <a:ext cx="6350000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1AB5DB"/>
            </a:solidFill>
          </p:spPr>
        </p:sp>
      </p:grpSp>
      <p:sp>
        <p:nvSpPr>
          <p:cNvPr name="Freeform 28" id="28"/>
          <p:cNvSpPr/>
          <p:nvPr/>
        </p:nvSpPr>
        <p:spPr>
          <a:xfrm flipH="false" flipV="false" rot="0">
            <a:off x="1857760" y="6167686"/>
            <a:ext cx="464062" cy="471782"/>
          </a:xfrm>
          <a:custGeom>
            <a:avLst/>
            <a:gdLst/>
            <a:ahLst/>
            <a:cxnLst/>
            <a:rect r="r" b="b" t="t" l="l"/>
            <a:pathLst>
              <a:path h="471782" w="464062">
                <a:moveTo>
                  <a:pt x="0" y="0"/>
                </a:moveTo>
                <a:lnTo>
                  <a:pt x="464062" y="0"/>
                </a:lnTo>
                <a:lnTo>
                  <a:pt x="464062" y="471782"/>
                </a:lnTo>
                <a:lnTo>
                  <a:pt x="0" y="471782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29" id="29"/>
          <p:cNvGrpSpPr>
            <a:grpSpLocks noChangeAspect="true"/>
          </p:cNvGrpSpPr>
          <p:nvPr/>
        </p:nvGrpSpPr>
        <p:grpSpPr>
          <a:xfrm rot="-874149">
            <a:off x="1053712" y="5439604"/>
            <a:ext cx="498419" cy="262574"/>
            <a:chOff x="0" y="0"/>
            <a:chExt cx="1610360" cy="848360"/>
          </a:xfrm>
        </p:grpSpPr>
        <p:sp>
          <p:nvSpPr>
            <p:cNvPr name="Freeform 30" id="30"/>
            <p:cNvSpPr/>
            <p:nvPr/>
          </p:nvSpPr>
          <p:spPr>
            <a:xfrm flipH="false" flipV="false" rot="0">
              <a:off x="-31750" y="0"/>
              <a:ext cx="1675130" cy="880110"/>
            </a:xfrm>
            <a:custGeom>
              <a:avLst/>
              <a:gdLst/>
              <a:ahLst/>
              <a:cxnLst/>
              <a:rect r="r" b="b" t="t" l="l"/>
              <a:pathLst>
                <a:path h="880110" w="1675130">
                  <a:moveTo>
                    <a:pt x="266700" y="848360"/>
                  </a:moveTo>
                  <a:cubicBezTo>
                    <a:pt x="236220" y="848360"/>
                    <a:pt x="205740" y="842010"/>
                    <a:pt x="175260" y="829310"/>
                  </a:cubicBezTo>
                  <a:cubicBezTo>
                    <a:pt x="55880" y="778510"/>
                    <a:pt x="0" y="641350"/>
                    <a:pt x="50800" y="521970"/>
                  </a:cubicBezTo>
                  <a:cubicBezTo>
                    <a:pt x="184150" y="204470"/>
                    <a:pt x="492760" y="0"/>
                    <a:pt x="836930" y="0"/>
                  </a:cubicBezTo>
                  <a:cubicBezTo>
                    <a:pt x="1181100" y="0"/>
                    <a:pt x="1489710" y="204470"/>
                    <a:pt x="1624330" y="521970"/>
                  </a:cubicBezTo>
                  <a:cubicBezTo>
                    <a:pt x="1675130" y="641350"/>
                    <a:pt x="1619250" y="779780"/>
                    <a:pt x="1499870" y="829310"/>
                  </a:cubicBezTo>
                  <a:cubicBezTo>
                    <a:pt x="1380490" y="880110"/>
                    <a:pt x="1242060" y="824230"/>
                    <a:pt x="1192530" y="704850"/>
                  </a:cubicBezTo>
                  <a:cubicBezTo>
                    <a:pt x="1131570" y="562610"/>
                    <a:pt x="991870" y="469900"/>
                    <a:pt x="836930" y="469900"/>
                  </a:cubicBezTo>
                  <a:cubicBezTo>
                    <a:pt x="681990" y="469900"/>
                    <a:pt x="543560" y="562610"/>
                    <a:pt x="482600" y="704850"/>
                  </a:cubicBezTo>
                  <a:cubicBezTo>
                    <a:pt x="445770" y="793750"/>
                    <a:pt x="358140" y="848360"/>
                    <a:pt x="266700" y="848360"/>
                  </a:cubicBezTo>
                  <a:close/>
                </a:path>
              </a:pathLst>
            </a:custGeom>
            <a:solidFill>
              <a:srgbClr val="F2BC2A"/>
            </a:solidFill>
          </p:spPr>
        </p:sp>
      </p:grpSp>
      <p:sp>
        <p:nvSpPr>
          <p:cNvPr name="Freeform 31" id="31"/>
          <p:cNvSpPr/>
          <p:nvPr/>
        </p:nvSpPr>
        <p:spPr>
          <a:xfrm flipH="false" flipV="false" rot="0">
            <a:off x="3850273" y="792809"/>
            <a:ext cx="464062" cy="471782"/>
          </a:xfrm>
          <a:custGeom>
            <a:avLst/>
            <a:gdLst/>
            <a:ahLst/>
            <a:cxnLst/>
            <a:rect r="r" b="b" t="t" l="l"/>
            <a:pathLst>
              <a:path h="471782" w="464062">
                <a:moveTo>
                  <a:pt x="0" y="0"/>
                </a:moveTo>
                <a:lnTo>
                  <a:pt x="464061" y="0"/>
                </a:lnTo>
                <a:lnTo>
                  <a:pt x="464061" y="471782"/>
                </a:lnTo>
                <a:lnTo>
                  <a:pt x="0" y="471782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32" id="32"/>
          <p:cNvGrpSpPr/>
          <p:nvPr/>
        </p:nvGrpSpPr>
        <p:grpSpPr>
          <a:xfrm rot="-2074858">
            <a:off x="15366099" y="2674126"/>
            <a:ext cx="229651" cy="229651"/>
            <a:chOff x="0" y="0"/>
            <a:chExt cx="6350000" cy="6350000"/>
          </a:xfrm>
        </p:grpSpPr>
        <p:sp>
          <p:nvSpPr>
            <p:cNvPr name="Freeform 33" id="33"/>
            <p:cNvSpPr/>
            <p:nvPr/>
          </p:nvSpPr>
          <p:spPr>
            <a:xfrm flipH="false" flipV="false" rot="0">
              <a:off x="0" y="0"/>
              <a:ext cx="6350000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1AB5DB"/>
            </a:solidFill>
          </p:spPr>
        </p:sp>
      </p:grpSp>
      <p:sp>
        <p:nvSpPr>
          <p:cNvPr name="Freeform 34" id="34"/>
          <p:cNvSpPr/>
          <p:nvPr/>
        </p:nvSpPr>
        <p:spPr>
          <a:xfrm flipH="false" flipV="false" rot="-2074858">
            <a:off x="14586618" y="839557"/>
            <a:ext cx="238202" cy="236037"/>
          </a:xfrm>
          <a:custGeom>
            <a:avLst/>
            <a:gdLst/>
            <a:ahLst/>
            <a:cxnLst/>
            <a:rect r="r" b="b" t="t" l="l"/>
            <a:pathLst>
              <a:path h="236037" w="238202">
                <a:moveTo>
                  <a:pt x="0" y="0"/>
                </a:moveTo>
                <a:lnTo>
                  <a:pt x="238203" y="0"/>
                </a:lnTo>
                <a:lnTo>
                  <a:pt x="238203" y="236037"/>
                </a:lnTo>
                <a:lnTo>
                  <a:pt x="0" y="236037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5" id="35"/>
          <p:cNvSpPr/>
          <p:nvPr/>
        </p:nvSpPr>
        <p:spPr>
          <a:xfrm flipH="false" flipV="false" rot="-2846654">
            <a:off x="17042444" y="5898826"/>
            <a:ext cx="433712" cy="411632"/>
          </a:xfrm>
          <a:custGeom>
            <a:avLst/>
            <a:gdLst/>
            <a:ahLst/>
            <a:cxnLst/>
            <a:rect r="r" b="b" t="t" l="l"/>
            <a:pathLst>
              <a:path h="411632" w="433712">
                <a:moveTo>
                  <a:pt x="0" y="0"/>
                </a:moveTo>
                <a:lnTo>
                  <a:pt x="433712" y="0"/>
                </a:lnTo>
                <a:lnTo>
                  <a:pt x="433712" y="411632"/>
                </a:lnTo>
                <a:lnTo>
                  <a:pt x="0" y="411632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6" id="36"/>
          <p:cNvSpPr/>
          <p:nvPr/>
        </p:nvSpPr>
        <p:spPr>
          <a:xfrm flipH="false" flipV="false" rot="-2074858">
            <a:off x="17279532" y="4129890"/>
            <a:ext cx="464062" cy="471782"/>
          </a:xfrm>
          <a:custGeom>
            <a:avLst/>
            <a:gdLst/>
            <a:ahLst/>
            <a:cxnLst/>
            <a:rect r="r" b="b" t="t" l="l"/>
            <a:pathLst>
              <a:path h="471782" w="464062">
                <a:moveTo>
                  <a:pt x="0" y="0"/>
                </a:moveTo>
                <a:lnTo>
                  <a:pt x="464062" y="0"/>
                </a:lnTo>
                <a:lnTo>
                  <a:pt x="464062" y="471781"/>
                </a:lnTo>
                <a:lnTo>
                  <a:pt x="0" y="471781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37" id="37"/>
          <p:cNvGrpSpPr>
            <a:grpSpLocks noChangeAspect="true"/>
          </p:cNvGrpSpPr>
          <p:nvPr/>
        </p:nvGrpSpPr>
        <p:grpSpPr>
          <a:xfrm rot="-2949008">
            <a:off x="15866380" y="4469518"/>
            <a:ext cx="498419" cy="262574"/>
            <a:chOff x="0" y="0"/>
            <a:chExt cx="1610360" cy="848360"/>
          </a:xfrm>
        </p:grpSpPr>
        <p:sp>
          <p:nvSpPr>
            <p:cNvPr name="Freeform 38" id="38"/>
            <p:cNvSpPr/>
            <p:nvPr/>
          </p:nvSpPr>
          <p:spPr>
            <a:xfrm flipH="false" flipV="false" rot="0">
              <a:off x="-31750" y="0"/>
              <a:ext cx="1675130" cy="880110"/>
            </a:xfrm>
            <a:custGeom>
              <a:avLst/>
              <a:gdLst/>
              <a:ahLst/>
              <a:cxnLst/>
              <a:rect r="r" b="b" t="t" l="l"/>
              <a:pathLst>
                <a:path h="880110" w="1675130">
                  <a:moveTo>
                    <a:pt x="266700" y="848360"/>
                  </a:moveTo>
                  <a:cubicBezTo>
                    <a:pt x="236220" y="848360"/>
                    <a:pt x="205740" y="842010"/>
                    <a:pt x="175260" y="829310"/>
                  </a:cubicBezTo>
                  <a:cubicBezTo>
                    <a:pt x="55880" y="778510"/>
                    <a:pt x="0" y="641350"/>
                    <a:pt x="50800" y="521970"/>
                  </a:cubicBezTo>
                  <a:cubicBezTo>
                    <a:pt x="184150" y="204470"/>
                    <a:pt x="492760" y="0"/>
                    <a:pt x="836930" y="0"/>
                  </a:cubicBezTo>
                  <a:cubicBezTo>
                    <a:pt x="1181100" y="0"/>
                    <a:pt x="1489710" y="204470"/>
                    <a:pt x="1624330" y="521970"/>
                  </a:cubicBezTo>
                  <a:cubicBezTo>
                    <a:pt x="1675130" y="641350"/>
                    <a:pt x="1619250" y="779780"/>
                    <a:pt x="1499870" y="829310"/>
                  </a:cubicBezTo>
                  <a:cubicBezTo>
                    <a:pt x="1380490" y="880110"/>
                    <a:pt x="1242060" y="824230"/>
                    <a:pt x="1192530" y="704850"/>
                  </a:cubicBezTo>
                  <a:cubicBezTo>
                    <a:pt x="1131570" y="562610"/>
                    <a:pt x="991870" y="469900"/>
                    <a:pt x="836930" y="469900"/>
                  </a:cubicBezTo>
                  <a:cubicBezTo>
                    <a:pt x="681990" y="469900"/>
                    <a:pt x="543560" y="562610"/>
                    <a:pt x="482600" y="704850"/>
                  </a:cubicBezTo>
                  <a:cubicBezTo>
                    <a:pt x="445770" y="793750"/>
                    <a:pt x="358140" y="848360"/>
                    <a:pt x="266700" y="848360"/>
                  </a:cubicBezTo>
                  <a:close/>
                </a:path>
              </a:pathLst>
            </a:custGeom>
            <a:solidFill>
              <a:srgbClr val="F2BC2A"/>
            </a:solidFill>
          </p:spPr>
        </p:sp>
      </p:grpSp>
      <p:grpSp>
        <p:nvGrpSpPr>
          <p:cNvPr name="Group 39" id="39"/>
          <p:cNvGrpSpPr>
            <a:grpSpLocks noChangeAspect="true"/>
          </p:cNvGrpSpPr>
          <p:nvPr/>
        </p:nvGrpSpPr>
        <p:grpSpPr>
          <a:xfrm rot="-2949008">
            <a:off x="14359241" y="9446041"/>
            <a:ext cx="498419" cy="262574"/>
            <a:chOff x="0" y="0"/>
            <a:chExt cx="1610360" cy="848360"/>
          </a:xfrm>
        </p:grpSpPr>
        <p:sp>
          <p:nvSpPr>
            <p:cNvPr name="Freeform 40" id="40"/>
            <p:cNvSpPr/>
            <p:nvPr/>
          </p:nvSpPr>
          <p:spPr>
            <a:xfrm flipH="false" flipV="false" rot="0">
              <a:off x="-31750" y="0"/>
              <a:ext cx="1675130" cy="880110"/>
            </a:xfrm>
            <a:custGeom>
              <a:avLst/>
              <a:gdLst/>
              <a:ahLst/>
              <a:cxnLst/>
              <a:rect r="r" b="b" t="t" l="l"/>
              <a:pathLst>
                <a:path h="880110" w="1675130">
                  <a:moveTo>
                    <a:pt x="266700" y="848360"/>
                  </a:moveTo>
                  <a:cubicBezTo>
                    <a:pt x="236220" y="848360"/>
                    <a:pt x="205740" y="842010"/>
                    <a:pt x="175260" y="829310"/>
                  </a:cubicBezTo>
                  <a:cubicBezTo>
                    <a:pt x="55880" y="778510"/>
                    <a:pt x="0" y="641350"/>
                    <a:pt x="50800" y="521970"/>
                  </a:cubicBezTo>
                  <a:cubicBezTo>
                    <a:pt x="184150" y="204470"/>
                    <a:pt x="492760" y="0"/>
                    <a:pt x="836930" y="0"/>
                  </a:cubicBezTo>
                  <a:cubicBezTo>
                    <a:pt x="1181100" y="0"/>
                    <a:pt x="1489710" y="204470"/>
                    <a:pt x="1624330" y="521970"/>
                  </a:cubicBezTo>
                  <a:cubicBezTo>
                    <a:pt x="1675130" y="641350"/>
                    <a:pt x="1619250" y="779780"/>
                    <a:pt x="1499870" y="829310"/>
                  </a:cubicBezTo>
                  <a:cubicBezTo>
                    <a:pt x="1380490" y="880110"/>
                    <a:pt x="1242060" y="824230"/>
                    <a:pt x="1192530" y="704850"/>
                  </a:cubicBezTo>
                  <a:cubicBezTo>
                    <a:pt x="1131570" y="562610"/>
                    <a:pt x="991870" y="469900"/>
                    <a:pt x="836930" y="469900"/>
                  </a:cubicBezTo>
                  <a:cubicBezTo>
                    <a:pt x="681990" y="469900"/>
                    <a:pt x="543560" y="562610"/>
                    <a:pt x="482600" y="704850"/>
                  </a:cubicBezTo>
                  <a:cubicBezTo>
                    <a:pt x="445770" y="793750"/>
                    <a:pt x="358140" y="848360"/>
                    <a:pt x="266700" y="848360"/>
                  </a:cubicBezTo>
                  <a:close/>
                </a:path>
              </a:pathLst>
            </a:custGeom>
            <a:solidFill>
              <a:srgbClr val="F2BC2A"/>
            </a:solidFill>
          </p:spPr>
        </p:sp>
      </p:grpSp>
      <p:grpSp>
        <p:nvGrpSpPr>
          <p:cNvPr name="Group 41" id="41"/>
          <p:cNvGrpSpPr/>
          <p:nvPr/>
        </p:nvGrpSpPr>
        <p:grpSpPr>
          <a:xfrm rot="0">
            <a:off x="15738452" y="6288751"/>
            <a:ext cx="229651" cy="229651"/>
            <a:chOff x="0" y="0"/>
            <a:chExt cx="6350000" cy="6350000"/>
          </a:xfrm>
        </p:grpSpPr>
        <p:sp>
          <p:nvSpPr>
            <p:cNvPr name="Freeform 42" id="42"/>
            <p:cNvSpPr/>
            <p:nvPr/>
          </p:nvSpPr>
          <p:spPr>
            <a:xfrm flipH="false" flipV="false" rot="0">
              <a:off x="0" y="0"/>
              <a:ext cx="6350000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1AB5DB"/>
            </a:solidFill>
          </p:spPr>
        </p:sp>
      </p:grpSp>
    </p:spTree>
  </p:cSld>
  <p:clrMapOvr>
    <a:masterClrMapping/>
  </p:clrMapOvr>
</p:sld>
</file>

<file path=ppt/slides/slide3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5400000">
            <a:off x="4000500" y="-4000500"/>
            <a:ext cx="10287000" cy="18288000"/>
          </a:xfrm>
          <a:custGeom>
            <a:avLst/>
            <a:gdLst/>
            <a:ahLst/>
            <a:cxnLst/>
            <a:rect r="r" b="b" t="t" l="l"/>
            <a:pathLst>
              <a:path h="18288000" w="10287000">
                <a:moveTo>
                  <a:pt x="0" y="18288000"/>
                </a:moveTo>
                <a:lnTo>
                  <a:pt x="0" y="0"/>
                </a:lnTo>
                <a:lnTo>
                  <a:pt x="10287000" y="0"/>
                </a:lnTo>
                <a:lnTo>
                  <a:pt x="10287000" y="18288000"/>
                </a:lnTo>
                <a:lnTo>
                  <a:pt x="0" y="18288000"/>
                </a:lnTo>
                <a:close/>
              </a:path>
            </a:pathLst>
          </a:custGeom>
          <a:blipFill>
            <a:blip r:embed="rId2"/>
            <a:stretch>
              <a:fillRect l="-9222" t="0" r="-9222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347261" y="-470682"/>
            <a:ext cx="17593478" cy="14682890"/>
          </a:xfrm>
          <a:custGeom>
            <a:avLst/>
            <a:gdLst/>
            <a:ahLst/>
            <a:cxnLst/>
            <a:rect r="r" b="b" t="t" l="l"/>
            <a:pathLst>
              <a:path h="14682890" w="17593478">
                <a:moveTo>
                  <a:pt x="0" y="0"/>
                </a:moveTo>
                <a:lnTo>
                  <a:pt x="17593478" y="0"/>
                </a:lnTo>
                <a:lnTo>
                  <a:pt x="17593478" y="14682890"/>
                </a:lnTo>
                <a:lnTo>
                  <a:pt x="0" y="1468289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-9899" r="0" b="-49864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347261" y="-3065605"/>
            <a:ext cx="17593478" cy="13195109"/>
          </a:xfrm>
          <a:custGeom>
            <a:avLst/>
            <a:gdLst/>
            <a:ahLst/>
            <a:cxnLst/>
            <a:rect r="r" b="b" t="t" l="l"/>
            <a:pathLst>
              <a:path h="13195109" w="17593478">
                <a:moveTo>
                  <a:pt x="0" y="0"/>
                </a:moveTo>
                <a:lnTo>
                  <a:pt x="17593478" y="0"/>
                </a:lnTo>
                <a:lnTo>
                  <a:pt x="17593478" y="13195109"/>
                </a:lnTo>
                <a:lnTo>
                  <a:pt x="0" y="1319510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grpSp>
        <p:nvGrpSpPr>
          <p:cNvPr name="Group 5" id="5"/>
          <p:cNvGrpSpPr/>
          <p:nvPr/>
        </p:nvGrpSpPr>
        <p:grpSpPr>
          <a:xfrm rot="0">
            <a:off x="-899186" y="-563673"/>
            <a:ext cx="1425183" cy="11403846"/>
            <a:chOff x="0" y="0"/>
            <a:chExt cx="356429" cy="2852028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356429" cy="2852028"/>
            </a:xfrm>
            <a:custGeom>
              <a:avLst/>
              <a:gdLst/>
              <a:ahLst/>
              <a:cxnLst/>
              <a:rect r="r" b="b" t="t" l="l"/>
              <a:pathLst>
                <a:path h="2852028" w="356429">
                  <a:moveTo>
                    <a:pt x="0" y="0"/>
                  </a:moveTo>
                  <a:lnTo>
                    <a:pt x="356429" y="0"/>
                  </a:lnTo>
                  <a:lnTo>
                    <a:pt x="356429" y="2852028"/>
                  </a:lnTo>
                  <a:lnTo>
                    <a:pt x="0" y="2852028"/>
                  </a:lnTo>
                  <a:close/>
                </a:path>
              </a:pathLst>
            </a:custGeom>
            <a:solidFill>
              <a:srgbClr val="00AD9C"/>
            </a:solidFill>
          </p:spPr>
        </p:sp>
        <p:sp>
          <p:nvSpPr>
            <p:cNvPr name="TextBox 7" id="7"/>
            <p:cNvSpPr txBox="true"/>
            <p:nvPr/>
          </p:nvSpPr>
          <p:spPr>
            <a:xfrm>
              <a:off x="0" y="-57150"/>
              <a:ext cx="356429" cy="2909178"/>
            </a:xfrm>
            <a:prstGeom prst="rect">
              <a:avLst/>
            </a:prstGeom>
          </p:spPr>
          <p:txBody>
            <a:bodyPr anchor="ctr" rtlCol="false" tIns="53498" lIns="53498" bIns="53498" rIns="53498"/>
            <a:lstStyle/>
            <a:p>
              <a:pPr algn="ctr">
                <a:lnSpc>
                  <a:spcPts val="2801"/>
                </a:lnSpc>
              </a:pPr>
            </a:p>
          </p:txBody>
        </p:sp>
      </p:grpSp>
      <p:grpSp>
        <p:nvGrpSpPr>
          <p:cNvPr name="Group 8" id="8"/>
          <p:cNvGrpSpPr/>
          <p:nvPr/>
        </p:nvGrpSpPr>
        <p:grpSpPr>
          <a:xfrm rot="0">
            <a:off x="17762003" y="-563673"/>
            <a:ext cx="1425183" cy="11403846"/>
            <a:chOff x="0" y="0"/>
            <a:chExt cx="356429" cy="2852028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356429" cy="2852028"/>
            </a:xfrm>
            <a:custGeom>
              <a:avLst/>
              <a:gdLst/>
              <a:ahLst/>
              <a:cxnLst/>
              <a:rect r="r" b="b" t="t" l="l"/>
              <a:pathLst>
                <a:path h="2852028" w="356429">
                  <a:moveTo>
                    <a:pt x="0" y="0"/>
                  </a:moveTo>
                  <a:lnTo>
                    <a:pt x="356429" y="0"/>
                  </a:lnTo>
                  <a:lnTo>
                    <a:pt x="356429" y="2852028"/>
                  </a:lnTo>
                  <a:lnTo>
                    <a:pt x="0" y="2852028"/>
                  </a:lnTo>
                  <a:close/>
                </a:path>
              </a:pathLst>
            </a:custGeom>
            <a:solidFill>
              <a:srgbClr val="00AD9C"/>
            </a:solidFill>
          </p:spPr>
        </p:sp>
        <p:sp>
          <p:nvSpPr>
            <p:cNvPr name="TextBox 10" id="10"/>
            <p:cNvSpPr txBox="true"/>
            <p:nvPr/>
          </p:nvSpPr>
          <p:spPr>
            <a:xfrm>
              <a:off x="0" y="-57150"/>
              <a:ext cx="356429" cy="2909178"/>
            </a:xfrm>
            <a:prstGeom prst="rect">
              <a:avLst/>
            </a:prstGeom>
          </p:spPr>
          <p:txBody>
            <a:bodyPr anchor="ctr" rtlCol="false" tIns="53498" lIns="53498" bIns="53498" rIns="53498"/>
            <a:lstStyle/>
            <a:p>
              <a:pPr algn="ctr">
                <a:lnSpc>
                  <a:spcPts val="2801"/>
                </a:lnSpc>
              </a:pPr>
            </a:p>
          </p:txBody>
        </p:sp>
      </p:grpSp>
      <p:grpSp>
        <p:nvGrpSpPr>
          <p:cNvPr name="Group 11" id="11"/>
          <p:cNvGrpSpPr/>
          <p:nvPr/>
        </p:nvGrpSpPr>
        <p:grpSpPr>
          <a:xfrm rot="5400000">
            <a:off x="8701644" y="-9748102"/>
            <a:ext cx="1425183" cy="19201660"/>
            <a:chOff x="0" y="0"/>
            <a:chExt cx="356429" cy="4802210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356429" cy="4802210"/>
            </a:xfrm>
            <a:custGeom>
              <a:avLst/>
              <a:gdLst/>
              <a:ahLst/>
              <a:cxnLst/>
              <a:rect r="r" b="b" t="t" l="l"/>
              <a:pathLst>
                <a:path h="4802210" w="356429">
                  <a:moveTo>
                    <a:pt x="0" y="0"/>
                  </a:moveTo>
                  <a:lnTo>
                    <a:pt x="356429" y="0"/>
                  </a:lnTo>
                  <a:lnTo>
                    <a:pt x="356429" y="4802210"/>
                  </a:lnTo>
                  <a:lnTo>
                    <a:pt x="0" y="4802210"/>
                  </a:lnTo>
                  <a:close/>
                </a:path>
              </a:pathLst>
            </a:custGeom>
            <a:solidFill>
              <a:srgbClr val="00AD9C"/>
            </a:solidFill>
          </p:spPr>
        </p:sp>
        <p:sp>
          <p:nvSpPr>
            <p:cNvPr name="TextBox 13" id="13"/>
            <p:cNvSpPr txBox="true"/>
            <p:nvPr/>
          </p:nvSpPr>
          <p:spPr>
            <a:xfrm>
              <a:off x="0" y="-57150"/>
              <a:ext cx="356429" cy="4859360"/>
            </a:xfrm>
            <a:prstGeom prst="rect">
              <a:avLst/>
            </a:prstGeom>
          </p:spPr>
          <p:txBody>
            <a:bodyPr anchor="ctr" rtlCol="false" tIns="53498" lIns="53498" bIns="53498" rIns="53498"/>
            <a:lstStyle/>
            <a:p>
              <a:pPr algn="ctr">
                <a:lnSpc>
                  <a:spcPts val="2801"/>
                </a:lnSpc>
              </a:pPr>
            </a:p>
          </p:txBody>
        </p:sp>
      </p:grpSp>
      <p:grpSp>
        <p:nvGrpSpPr>
          <p:cNvPr name="Group 14" id="14"/>
          <p:cNvGrpSpPr/>
          <p:nvPr/>
        </p:nvGrpSpPr>
        <p:grpSpPr>
          <a:xfrm rot="5400000">
            <a:off x="8593028" y="833442"/>
            <a:ext cx="1425183" cy="19201660"/>
            <a:chOff x="0" y="0"/>
            <a:chExt cx="356429" cy="4802210"/>
          </a:xfrm>
        </p:grpSpPr>
        <p:sp>
          <p:nvSpPr>
            <p:cNvPr name="Freeform 15" id="15"/>
            <p:cNvSpPr/>
            <p:nvPr/>
          </p:nvSpPr>
          <p:spPr>
            <a:xfrm flipH="false" flipV="false" rot="0">
              <a:off x="0" y="0"/>
              <a:ext cx="356429" cy="4802210"/>
            </a:xfrm>
            <a:custGeom>
              <a:avLst/>
              <a:gdLst/>
              <a:ahLst/>
              <a:cxnLst/>
              <a:rect r="r" b="b" t="t" l="l"/>
              <a:pathLst>
                <a:path h="4802210" w="356429">
                  <a:moveTo>
                    <a:pt x="0" y="0"/>
                  </a:moveTo>
                  <a:lnTo>
                    <a:pt x="356429" y="0"/>
                  </a:lnTo>
                  <a:lnTo>
                    <a:pt x="356429" y="4802210"/>
                  </a:lnTo>
                  <a:lnTo>
                    <a:pt x="0" y="4802210"/>
                  </a:lnTo>
                  <a:close/>
                </a:path>
              </a:pathLst>
            </a:custGeom>
            <a:solidFill>
              <a:srgbClr val="00AD9C"/>
            </a:solidFill>
          </p:spPr>
        </p:sp>
        <p:sp>
          <p:nvSpPr>
            <p:cNvPr name="TextBox 16" id="16"/>
            <p:cNvSpPr txBox="true"/>
            <p:nvPr/>
          </p:nvSpPr>
          <p:spPr>
            <a:xfrm>
              <a:off x="0" y="-57150"/>
              <a:ext cx="356429" cy="4859360"/>
            </a:xfrm>
            <a:prstGeom prst="rect">
              <a:avLst/>
            </a:prstGeom>
          </p:spPr>
          <p:txBody>
            <a:bodyPr anchor="ctr" rtlCol="false" tIns="53498" lIns="53498" bIns="53498" rIns="53498"/>
            <a:lstStyle/>
            <a:p>
              <a:pPr algn="ctr">
                <a:lnSpc>
                  <a:spcPts val="2801"/>
                </a:lnSpc>
              </a:pPr>
            </a:p>
          </p:txBody>
        </p:sp>
      </p:grpSp>
      <p:sp>
        <p:nvSpPr>
          <p:cNvPr name="Freeform 17" id="17"/>
          <p:cNvSpPr/>
          <p:nvPr/>
        </p:nvSpPr>
        <p:spPr>
          <a:xfrm flipH="false" flipV="false" rot="542064">
            <a:off x="-87442" y="-297020"/>
            <a:ext cx="2436139" cy="2838721"/>
          </a:xfrm>
          <a:custGeom>
            <a:avLst/>
            <a:gdLst/>
            <a:ahLst/>
            <a:cxnLst/>
            <a:rect r="r" b="b" t="t" l="l"/>
            <a:pathLst>
              <a:path h="2838721" w="2436139">
                <a:moveTo>
                  <a:pt x="0" y="0"/>
                </a:moveTo>
                <a:lnTo>
                  <a:pt x="2436138" y="0"/>
                </a:lnTo>
                <a:lnTo>
                  <a:pt x="2436138" y="2838722"/>
                </a:lnTo>
                <a:lnTo>
                  <a:pt x="0" y="283872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8" id="18"/>
          <p:cNvSpPr/>
          <p:nvPr/>
        </p:nvSpPr>
        <p:spPr>
          <a:xfrm flipH="false" flipV="true" rot="-10325232">
            <a:off x="-571383" y="8235451"/>
            <a:ext cx="2736104" cy="2736104"/>
          </a:xfrm>
          <a:custGeom>
            <a:avLst/>
            <a:gdLst/>
            <a:ahLst/>
            <a:cxnLst/>
            <a:rect r="r" b="b" t="t" l="l"/>
            <a:pathLst>
              <a:path h="2736104" w="2736104">
                <a:moveTo>
                  <a:pt x="0" y="2736104"/>
                </a:moveTo>
                <a:lnTo>
                  <a:pt x="2736104" y="2736104"/>
                </a:lnTo>
                <a:lnTo>
                  <a:pt x="2736104" y="0"/>
                </a:lnTo>
                <a:lnTo>
                  <a:pt x="0" y="0"/>
                </a:lnTo>
                <a:lnTo>
                  <a:pt x="0" y="2736104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9" id="19"/>
          <p:cNvSpPr/>
          <p:nvPr/>
        </p:nvSpPr>
        <p:spPr>
          <a:xfrm flipH="false" flipV="false" rot="0">
            <a:off x="15968103" y="8046502"/>
            <a:ext cx="2717478" cy="2653247"/>
          </a:xfrm>
          <a:custGeom>
            <a:avLst/>
            <a:gdLst/>
            <a:ahLst/>
            <a:cxnLst/>
            <a:rect r="r" b="b" t="t" l="l"/>
            <a:pathLst>
              <a:path h="2653247" w="2717478">
                <a:moveTo>
                  <a:pt x="0" y="0"/>
                </a:moveTo>
                <a:lnTo>
                  <a:pt x="2717478" y="0"/>
                </a:lnTo>
                <a:lnTo>
                  <a:pt x="2717478" y="2653247"/>
                </a:lnTo>
                <a:lnTo>
                  <a:pt x="0" y="265324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0" id="20"/>
          <p:cNvSpPr/>
          <p:nvPr/>
        </p:nvSpPr>
        <p:spPr>
          <a:xfrm flipH="false" flipV="false" rot="-734777">
            <a:off x="16405042" y="-6677"/>
            <a:ext cx="1637282" cy="2904855"/>
          </a:xfrm>
          <a:custGeom>
            <a:avLst/>
            <a:gdLst/>
            <a:ahLst/>
            <a:cxnLst/>
            <a:rect r="r" b="b" t="t" l="l"/>
            <a:pathLst>
              <a:path h="2904855" w="1637282">
                <a:moveTo>
                  <a:pt x="0" y="0"/>
                </a:moveTo>
                <a:lnTo>
                  <a:pt x="1637282" y="0"/>
                </a:lnTo>
                <a:lnTo>
                  <a:pt x="1637282" y="2904855"/>
                </a:lnTo>
                <a:lnTo>
                  <a:pt x="0" y="2904855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21" id="21"/>
          <p:cNvGrpSpPr/>
          <p:nvPr/>
        </p:nvGrpSpPr>
        <p:grpSpPr>
          <a:xfrm rot="0">
            <a:off x="1860140" y="4039872"/>
            <a:ext cx="229651" cy="229651"/>
            <a:chOff x="0" y="0"/>
            <a:chExt cx="6350000" cy="6350000"/>
          </a:xfrm>
        </p:grpSpPr>
        <p:sp>
          <p:nvSpPr>
            <p:cNvPr name="Freeform 22" id="22"/>
            <p:cNvSpPr/>
            <p:nvPr/>
          </p:nvSpPr>
          <p:spPr>
            <a:xfrm flipH="false" flipV="false" rot="0">
              <a:off x="0" y="0"/>
              <a:ext cx="6350000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1AB5DB"/>
            </a:solidFill>
          </p:spPr>
        </p:sp>
      </p:grpSp>
      <p:sp>
        <p:nvSpPr>
          <p:cNvPr name="Freeform 23" id="23"/>
          <p:cNvSpPr/>
          <p:nvPr/>
        </p:nvSpPr>
        <p:spPr>
          <a:xfrm flipH="false" flipV="false" rot="0">
            <a:off x="558467" y="4269523"/>
            <a:ext cx="238202" cy="236037"/>
          </a:xfrm>
          <a:custGeom>
            <a:avLst/>
            <a:gdLst/>
            <a:ahLst/>
            <a:cxnLst/>
            <a:rect r="r" b="b" t="t" l="l"/>
            <a:pathLst>
              <a:path h="236037" w="238202">
                <a:moveTo>
                  <a:pt x="0" y="0"/>
                </a:moveTo>
                <a:lnTo>
                  <a:pt x="238202" y="0"/>
                </a:lnTo>
                <a:lnTo>
                  <a:pt x="238202" y="236037"/>
                </a:lnTo>
                <a:lnTo>
                  <a:pt x="0" y="236037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4" id="24"/>
          <p:cNvSpPr/>
          <p:nvPr/>
        </p:nvSpPr>
        <p:spPr>
          <a:xfrm flipH="false" flipV="false" rot="-771795">
            <a:off x="717946" y="7310183"/>
            <a:ext cx="433712" cy="411632"/>
          </a:xfrm>
          <a:custGeom>
            <a:avLst/>
            <a:gdLst/>
            <a:ahLst/>
            <a:cxnLst/>
            <a:rect r="r" b="b" t="t" l="l"/>
            <a:pathLst>
              <a:path h="411632" w="433712">
                <a:moveTo>
                  <a:pt x="0" y="0"/>
                </a:moveTo>
                <a:lnTo>
                  <a:pt x="433711" y="0"/>
                </a:lnTo>
                <a:lnTo>
                  <a:pt x="433711" y="411632"/>
                </a:lnTo>
                <a:lnTo>
                  <a:pt x="0" y="411632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25" id="25"/>
          <p:cNvGrpSpPr>
            <a:grpSpLocks noChangeAspect="true"/>
          </p:cNvGrpSpPr>
          <p:nvPr/>
        </p:nvGrpSpPr>
        <p:grpSpPr>
          <a:xfrm rot="1977585">
            <a:off x="3269116" y="9426276"/>
            <a:ext cx="498419" cy="262574"/>
            <a:chOff x="0" y="0"/>
            <a:chExt cx="1610360" cy="848360"/>
          </a:xfrm>
        </p:grpSpPr>
        <p:sp>
          <p:nvSpPr>
            <p:cNvPr name="Freeform 26" id="26"/>
            <p:cNvSpPr/>
            <p:nvPr/>
          </p:nvSpPr>
          <p:spPr>
            <a:xfrm flipH="false" flipV="false" rot="0">
              <a:off x="-31750" y="0"/>
              <a:ext cx="1675130" cy="880110"/>
            </a:xfrm>
            <a:custGeom>
              <a:avLst/>
              <a:gdLst/>
              <a:ahLst/>
              <a:cxnLst/>
              <a:rect r="r" b="b" t="t" l="l"/>
              <a:pathLst>
                <a:path h="880110" w="1675130">
                  <a:moveTo>
                    <a:pt x="266700" y="848360"/>
                  </a:moveTo>
                  <a:cubicBezTo>
                    <a:pt x="236220" y="848360"/>
                    <a:pt x="205740" y="842010"/>
                    <a:pt x="175260" y="829310"/>
                  </a:cubicBezTo>
                  <a:cubicBezTo>
                    <a:pt x="55880" y="778510"/>
                    <a:pt x="0" y="641350"/>
                    <a:pt x="50800" y="521970"/>
                  </a:cubicBezTo>
                  <a:cubicBezTo>
                    <a:pt x="184150" y="204470"/>
                    <a:pt x="492760" y="0"/>
                    <a:pt x="836930" y="0"/>
                  </a:cubicBezTo>
                  <a:cubicBezTo>
                    <a:pt x="1181100" y="0"/>
                    <a:pt x="1489710" y="204470"/>
                    <a:pt x="1624330" y="521970"/>
                  </a:cubicBezTo>
                  <a:cubicBezTo>
                    <a:pt x="1675130" y="641350"/>
                    <a:pt x="1619250" y="779780"/>
                    <a:pt x="1499870" y="829310"/>
                  </a:cubicBezTo>
                  <a:cubicBezTo>
                    <a:pt x="1380490" y="880110"/>
                    <a:pt x="1242060" y="824230"/>
                    <a:pt x="1192530" y="704850"/>
                  </a:cubicBezTo>
                  <a:cubicBezTo>
                    <a:pt x="1131570" y="562610"/>
                    <a:pt x="991870" y="469900"/>
                    <a:pt x="836930" y="469900"/>
                  </a:cubicBezTo>
                  <a:cubicBezTo>
                    <a:pt x="681990" y="469900"/>
                    <a:pt x="543560" y="562610"/>
                    <a:pt x="482600" y="704850"/>
                  </a:cubicBezTo>
                  <a:cubicBezTo>
                    <a:pt x="445770" y="793750"/>
                    <a:pt x="358140" y="848360"/>
                    <a:pt x="266700" y="848360"/>
                  </a:cubicBezTo>
                  <a:close/>
                </a:path>
              </a:pathLst>
            </a:custGeom>
            <a:solidFill>
              <a:srgbClr val="F2BC2A"/>
            </a:solidFill>
          </p:spPr>
        </p:sp>
      </p:grpSp>
      <p:grpSp>
        <p:nvGrpSpPr>
          <p:cNvPr name="Group 27" id="27"/>
          <p:cNvGrpSpPr/>
          <p:nvPr/>
        </p:nvGrpSpPr>
        <p:grpSpPr>
          <a:xfrm rot="0">
            <a:off x="2030890" y="9258300"/>
            <a:ext cx="229651" cy="229651"/>
            <a:chOff x="0" y="0"/>
            <a:chExt cx="6350000" cy="6350000"/>
          </a:xfrm>
        </p:grpSpPr>
        <p:sp>
          <p:nvSpPr>
            <p:cNvPr name="Freeform 28" id="28"/>
            <p:cNvSpPr/>
            <p:nvPr/>
          </p:nvSpPr>
          <p:spPr>
            <a:xfrm flipH="false" flipV="false" rot="0">
              <a:off x="0" y="0"/>
              <a:ext cx="6350000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1AB5DB"/>
            </a:solidFill>
          </p:spPr>
        </p:sp>
      </p:grpSp>
      <p:sp>
        <p:nvSpPr>
          <p:cNvPr name="Freeform 29" id="29"/>
          <p:cNvSpPr/>
          <p:nvPr/>
        </p:nvSpPr>
        <p:spPr>
          <a:xfrm flipH="false" flipV="false" rot="0">
            <a:off x="1857760" y="6167686"/>
            <a:ext cx="464062" cy="471782"/>
          </a:xfrm>
          <a:custGeom>
            <a:avLst/>
            <a:gdLst/>
            <a:ahLst/>
            <a:cxnLst/>
            <a:rect r="r" b="b" t="t" l="l"/>
            <a:pathLst>
              <a:path h="471782" w="464062">
                <a:moveTo>
                  <a:pt x="0" y="0"/>
                </a:moveTo>
                <a:lnTo>
                  <a:pt x="464062" y="0"/>
                </a:lnTo>
                <a:lnTo>
                  <a:pt x="464062" y="471782"/>
                </a:lnTo>
                <a:lnTo>
                  <a:pt x="0" y="471782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30" id="30"/>
          <p:cNvGrpSpPr>
            <a:grpSpLocks noChangeAspect="true"/>
          </p:cNvGrpSpPr>
          <p:nvPr/>
        </p:nvGrpSpPr>
        <p:grpSpPr>
          <a:xfrm rot="-874149">
            <a:off x="1053712" y="5439604"/>
            <a:ext cx="498419" cy="262574"/>
            <a:chOff x="0" y="0"/>
            <a:chExt cx="1610360" cy="848360"/>
          </a:xfrm>
        </p:grpSpPr>
        <p:sp>
          <p:nvSpPr>
            <p:cNvPr name="Freeform 31" id="31"/>
            <p:cNvSpPr/>
            <p:nvPr/>
          </p:nvSpPr>
          <p:spPr>
            <a:xfrm flipH="false" flipV="false" rot="0">
              <a:off x="-31750" y="0"/>
              <a:ext cx="1675130" cy="880110"/>
            </a:xfrm>
            <a:custGeom>
              <a:avLst/>
              <a:gdLst/>
              <a:ahLst/>
              <a:cxnLst/>
              <a:rect r="r" b="b" t="t" l="l"/>
              <a:pathLst>
                <a:path h="880110" w="1675130">
                  <a:moveTo>
                    <a:pt x="266700" y="848360"/>
                  </a:moveTo>
                  <a:cubicBezTo>
                    <a:pt x="236220" y="848360"/>
                    <a:pt x="205740" y="842010"/>
                    <a:pt x="175260" y="829310"/>
                  </a:cubicBezTo>
                  <a:cubicBezTo>
                    <a:pt x="55880" y="778510"/>
                    <a:pt x="0" y="641350"/>
                    <a:pt x="50800" y="521970"/>
                  </a:cubicBezTo>
                  <a:cubicBezTo>
                    <a:pt x="184150" y="204470"/>
                    <a:pt x="492760" y="0"/>
                    <a:pt x="836930" y="0"/>
                  </a:cubicBezTo>
                  <a:cubicBezTo>
                    <a:pt x="1181100" y="0"/>
                    <a:pt x="1489710" y="204470"/>
                    <a:pt x="1624330" y="521970"/>
                  </a:cubicBezTo>
                  <a:cubicBezTo>
                    <a:pt x="1675130" y="641350"/>
                    <a:pt x="1619250" y="779780"/>
                    <a:pt x="1499870" y="829310"/>
                  </a:cubicBezTo>
                  <a:cubicBezTo>
                    <a:pt x="1380490" y="880110"/>
                    <a:pt x="1242060" y="824230"/>
                    <a:pt x="1192530" y="704850"/>
                  </a:cubicBezTo>
                  <a:cubicBezTo>
                    <a:pt x="1131570" y="562610"/>
                    <a:pt x="991870" y="469900"/>
                    <a:pt x="836930" y="469900"/>
                  </a:cubicBezTo>
                  <a:cubicBezTo>
                    <a:pt x="681990" y="469900"/>
                    <a:pt x="543560" y="562610"/>
                    <a:pt x="482600" y="704850"/>
                  </a:cubicBezTo>
                  <a:cubicBezTo>
                    <a:pt x="445770" y="793750"/>
                    <a:pt x="358140" y="848360"/>
                    <a:pt x="266700" y="848360"/>
                  </a:cubicBezTo>
                  <a:close/>
                </a:path>
              </a:pathLst>
            </a:custGeom>
            <a:solidFill>
              <a:srgbClr val="F2BC2A"/>
            </a:solidFill>
          </p:spPr>
        </p:sp>
      </p:grpSp>
      <p:grpSp>
        <p:nvGrpSpPr>
          <p:cNvPr name="Group 32" id="32"/>
          <p:cNvGrpSpPr/>
          <p:nvPr/>
        </p:nvGrpSpPr>
        <p:grpSpPr>
          <a:xfrm rot="-2074858">
            <a:off x="15366099" y="2674126"/>
            <a:ext cx="229651" cy="229651"/>
            <a:chOff x="0" y="0"/>
            <a:chExt cx="6350000" cy="6350000"/>
          </a:xfrm>
        </p:grpSpPr>
        <p:sp>
          <p:nvSpPr>
            <p:cNvPr name="Freeform 33" id="33"/>
            <p:cNvSpPr/>
            <p:nvPr/>
          </p:nvSpPr>
          <p:spPr>
            <a:xfrm flipH="false" flipV="false" rot="0">
              <a:off x="0" y="0"/>
              <a:ext cx="6350000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1AB5DB"/>
            </a:solidFill>
          </p:spPr>
        </p:sp>
      </p:grpSp>
      <p:sp>
        <p:nvSpPr>
          <p:cNvPr name="Freeform 34" id="34"/>
          <p:cNvSpPr/>
          <p:nvPr/>
        </p:nvSpPr>
        <p:spPr>
          <a:xfrm flipH="false" flipV="false" rot="-2074858">
            <a:off x="14586618" y="839557"/>
            <a:ext cx="238202" cy="236037"/>
          </a:xfrm>
          <a:custGeom>
            <a:avLst/>
            <a:gdLst/>
            <a:ahLst/>
            <a:cxnLst/>
            <a:rect r="r" b="b" t="t" l="l"/>
            <a:pathLst>
              <a:path h="236037" w="238202">
                <a:moveTo>
                  <a:pt x="0" y="0"/>
                </a:moveTo>
                <a:lnTo>
                  <a:pt x="238203" y="0"/>
                </a:lnTo>
                <a:lnTo>
                  <a:pt x="238203" y="236037"/>
                </a:lnTo>
                <a:lnTo>
                  <a:pt x="0" y="236037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5" id="35"/>
          <p:cNvSpPr/>
          <p:nvPr/>
        </p:nvSpPr>
        <p:spPr>
          <a:xfrm flipH="false" flipV="false" rot="-2846654">
            <a:off x="17042444" y="5898826"/>
            <a:ext cx="433712" cy="411632"/>
          </a:xfrm>
          <a:custGeom>
            <a:avLst/>
            <a:gdLst/>
            <a:ahLst/>
            <a:cxnLst/>
            <a:rect r="r" b="b" t="t" l="l"/>
            <a:pathLst>
              <a:path h="411632" w="433712">
                <a:moveTo>
                  <a:pt x="0" y="0"/>
                </a:moveTo>
                <a:lnTo>
                  <a:pt x="433712" y="0"/>
                </a:lnTo>
                <a:lnTo>
                  <a:pt x="433712" y="411632"/>
                </a:lnTo>
                <a:lnTo>
                  <a:pt x="0" y="411632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6" id="36"/>
          <p:cNvSpPr/>
          <p:nvPr/>
        </p:nvSpPr>
        <p:spPr>
          <a:xfrm flipH="false" flipV="false" rot="-2074858">
            <a:off x="17279532" y="4129890"/>
            <a:ext cx="464062" cy="471782"/>
          </a:xfrm>
          <a:custGeom>
            <a:avLst/>
            <a:gdLst/>
            <a:ahLst/>
            <a:cxnLst/>
            <a:rect r="r" b="b" t="t" l="l"/>
            <a:pathLst>
              <a:path h="471782" w="464062">
                <a:moveTo>
                  <a:pt x="0" y="0"/>
                </a:moveTo>
                <a:lnTo>
                  <a:pt x="464062" y="0"/>
                </a:lnTo>
                <a:lnTo>
                  <a:pt x="464062" y="471781"/>
                </a:lnTo>
                <a:lnTo>
                  <a:pt x="0" y="471781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37" id="37"/>
          <p:cNvGrpSpPr>
            <a:grpSpLocks noChangeAspect="true"/>
          </p:cNvGrpSpPr>
          <p:nvPr/>
        </p:nvGrpSpPr>
        <p:grpSpPr>
          <a:xfrm rot="-2949008">
            <a:off x="15866380" y="4469518"/>
            <a:ext cx="498419" cy="262574"/>
            <a:chOff x="0" y="0"/>
            <a:chExt cx="1610360" cy="848360"/>
          </a:xfrm>
        </p:grpSpPr>
        <p:sp>
          <p:nvSpPr>
            <p:cNvPr name="Freeform 38" id="38"/>
            <p:cNvSpPr/>
            <p:nvPr/>
          </p:nvSpPr>
          <p:spPr>
            <a:xfrm flipH="false" flipV="false" rot="0">
              <a:off x="-31750" y="0"/>
              <a:ext cx="1675130" cy="880110"/>
            </a:xfrm>
            <a:custGeom>
              <a:avLst/>
              <a:gdLst/>
              <a:ahLst/>
              <a:cxnLst/>
              <a:rect r="r" b="b" t="t" l="l"/>
              <a:pathLst>
                <a:path h="880110" w="1675130">
                  <a:moveTo>
                    <a:pt x="266700" y="848360"/>
                  </a:moveTo>
                  <a:cubicBezTo>
                    <a:pt x="236220" y="848360"/>
                    <a:pt x="205740" y="842010"/>
                    <a:pt x="175260" y="829310"/>
                  </a:cubicBezTo>
                  <a:cubicBezTo>
                    <a:pt x="55880" y="778510"/>
                    <a:pt x="0" y="641350"/>
                    <a:pt x="50800" y="521970"/>
                  </a:cubicBezTo>
                  <a:cubicBezTo>
                    <a:pt x="184150" y="204470"/>
                    <a:pt x="492760" y="0"/>
                    <a:pt x="836930" y="0"/>
                  </a:cubicBezTo>
                  <a:cubicBezTo>
                    <a:pt x="1181100" y="0"/>
                    <a:pt x="1489710" y="204470"/>
                    <a:pt x="1624330" y="521970"/>
                  </a:cubicBezTo>
                  <a:cubicBezTo>
                    <a:pt x="1675130" y="641350"/>
                    <a:pt x="1619250" y="779780"/>
                    <a:pt x="1499870" y="829310"/>
                  </a:cubicBezTo>
                  <a:cubicBezTo>
                    <a:pt x="1380490" y="880110"/>
                    <a:pt x="1242060" y="824230"/>
                    <a:pt x="1192530" y="704850"/>
                  </a:cubicBezTo>
                  <a:cubicBezTo>
                    <a:pt x="1131570" y="562610"/>
                    <a:pt x="991870" y="469900"/>
                    <a:pt x="836930" y="469900"/>
                  </a:cubicBezTo>
                  <a:cubicBezTo>
                    <a:pt x="681990" y="469900"/>
                    <a:pt x="543560" y="562610"/>
                    <a:pt x="482600" y="704850"/>
                  </a:cubicBezTo>
                  <a:cubicBezTo>
                    <a:pt x="445770" y="793750"/>
                    <a:pt x="358140" y="848360"/>
                    <a:pt x="266700" y="848360"/>
                  </a:cubicBezTo>
                  <a:close/>
                </a:path>
              </a:pathLst>
            </a:custGeom>
            <a:solidFill>
              <a:srgbClr val="F2BC2A"/>
            </a:solidFill>
          </p:spPr>
        </p:sp>
      </p:grpSp>
      <p:grpSp>
        <p:nvGrpSpPr>
          <p:cNvPr name="Group 39" id="39"/>
          <p:cNvGrpSpPr>
            <a:grpSpLocks noChangeAspect="true"/>
          </p:cNvGrpSpPr>
          <p:nvPr/>
        </p:nvGrpSpPr>
        <p:grpSpPr>
          <a:xfrm rot="-2949008">
            <a:off x="14359241" y="9446041"/>
            <a:ext cx="498419" cy="262574"/>
            <a:chOff x="0" y="0"/>
            <a:chExt cx="1610360" cy="848360"/>
          </a:xfrm>
        </p:grpSpPr>
        <p:sp>
          <p:nvSpPr>
            <p:cNvPr name="Freeform 40" id="40"/>
            <p:cNvSpPr/>
            <p:nvPr/>
          </p:nvSpPr>
          <p:spPr>
            <a:xfrm flipH="false" flipV="false" rot="0">
              <a:off x="-31750" y="0"/>
              <a:ext cx="1675130" cy="880110"/>
            </a:xfrm>
            <a:custGeom>
              <a:avLst/>
              <a:gdLst/>
              <a:ahLst/>
              <a:cxnLst/>
              <a:rect r="r" b="b" t="t" l="l"/>
              <a:pathLst>
                <a:path h="880110" w="1675130">
                  <a:moveTo>
                    <a:pt x="266700" y="848360"/>
                  </a:moveTo>
                  <a:cubicBezTo>
                    <a:pt x="236220" y="848360"/>
                    <a:pt x="205740" y="842010"/>
                    <a:pt x="175260" y="829310"/>
                  </a:cubicBezTo>
                  <a:cubicBezTo>
                    <a:pt x="55880" y="778510"/>
                    <a:pt x="0" y="641350"/>
                    <a:pt x="50800" y="521970"/>
                  </a:cubicBezTo>
                  <a:cubicBezTo>
                    <a:pt x="184150" y="204470"/>
                    <a:pt x="492760" y="0"/>
                    <a:pt x="836930" y="0"/>
                  </a:cubicBezTo>
                  <a:cubicBezTo>
                    <a:pt x="1181100" y="0"/>
                    <a:pt x="1489710" y="204470"/>
                    <a:pt x="1624330" y="521970"/>
                  </a:cubicBezTo>
                  <a:cubicBezTo>
                    <a:pt x="1675130" y="641350"/>
                    <a:pt x="1619250" y="779780"/>
                    <a:pt x="1499870" y="829310"/>
                  </a:cubicBezTo>
                  <a:cubicBezTo>
                    <a:pt x="1380490" y="880110"/>
                    <a:pt x="1242060" y="824230"/>
                    <a:pt x="1192530" y="704850"/>
                  </a:cubicBezTo>
                  <a:cubicBezTo>
                    <a:pt x="1131570" y="562610"/>
                    <a:pt x="991870" y="469900"/>
                    <a:pt x="836930" y="469900"/>
                  </a:cubicBezTo>
                  <a:cubicBezTo>
                    <a:pt x="681990" y="469900"/>
                    <a:pt x="543560" y="562610"/>
                    <a:pt x="482600" y="704850"/>
                  </a:cubicBezTo>
                  <a:cubicBezTo>
                    <a:pt x="445770" y="793750"/>
                    <a:pt x="358140" y="848360"/>
                    <a:pt x="266700" y="848360"/>
                  </a:cubicBezTo>
                  <a:close/>
                </a:path>
              </a:pathLst>
            </a:custGeom>
            <a:solidFill>
              <a:srgbClr val="F2BC2A"/>
            </a:solidFill>
          </p:spPr>
        </p:sp>
      </p:grpSp>
      <p:grpSp>
        <p:nvGrpSpPr>
          <p:cNvPr name="Group 41" id="41"/>
          <p:cNvGrpSpPr/>
          <p:nvPr/>
        </p:nvGrpSpPr>
        <p:grpSpPr>
          <a:xfrm rot="0">
            <a:off x="15738452" y="6288751"/>
            <a:ext cx="229651" cy="229651"/>
            <a:chOff x="0" y="0"/>
            <a:chExt cx="6350000" cy="6350000"/>
          </a:xfrm>
        </p:grpSpPr>
        <p:sp>
          <p:nvSpPr>
            <p:cNvPr name="Freeform 42" id="42"/>
            <p:cNvSpPr/>
            <p:nvPr/>
          </p:nvSpPr>
          <p:spPr>
            <a:xfrm flipH="false" flipV="false" rot="0">
              <a:off x="0" y="0"/>
              <a:ext cx="6350000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1AB5DB"/>
            </a:solidFill>
          </p:spPr>
        </p:sp>
      </p:grpSp>
    </p:spTree>
  </p:cSld>
  <p:clrMapOvr>
    <a:masterClrMapping/>
  </p:clrMapOvr>
</p:sld>
</file>

<file path=ppt/slides/slide3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5400000">
            <a:off x="4000500" y="-4000500"/>
            <a:ext cx="10287000" cy="18288000"/>
          </a:xfrm>
          <a:custGeom>
            <a:avLst/>
            <a:gdLst/>
            <a:ahLst/>
            <a:cxnLst/>
            <a:rect r="r" b="b" t="t" l="l"/>
            <a:pathLst>
              <a:path h="18288000" w="10287000">
                <a:moveTo>
                  <a:pt x="0" y="18288000"/>
                </a:moveTo>
                <a:lnTo>
                  <a:pt x="0" y="0"/>
                </a:lnTo>
                <a:lnTo>
                  <a:pt x="10287000" y="0"/>
                </a:lnTo>
                <a:lnTo>
                  <a:pt x="10287000" y="18288000"/>
                </a:lnTo>
                <a:lnTo>
                  <a:pt x="0" y="18288000"/>
                </a:lnTo>
                <a:close/>
              </a:path>
            </a:pathLst>
          </a:custGeom>
          <a:blipFill>
            <a:blip r:embed="rId2"/>
            <a:stretch>
              <a:fillRect l="-9222" t="0" r="-9222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347261" y="-470682"/>
            <a:ext cx="17593478" cy="14682890"/>
          </a:xfrm>
          <a:custGeom>
            <a:avLst/>
            <a:gdLst/>
            <a:ahLst/>
            <a:cxnLst/>
            <a:rect r="r" b="b" t="t" l="l"/>
            <a:pathLst>
              <a:path h="14682890" w="17593478">
                <a:moveTo>
                  <a:pt x="0" y="0"/>
                </a:moveTo>
                <a:lnTo>
                  <a:pt x="17593478" y="0"/>
                </a:lnTo>
                <a:lnTo>
                  <a:pt x="17593478" y="14682890"/>
                </a:lnTo>
                <a:lnTo>
                  <a:pt x="0" y="1468289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-9899" r="0" b="-49864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347261" y="-3065605"/>
            <a:ext cx="17593478" cy="13195109"/>
          </a:xfrm>
          <a:custGeom>
            <a:avLst/>
            <a:gdLst/>
            <a:ahLst/>
            <a:cxnLst/>
            <a:rect r="r" b="b" t="t" l="l"/>
            <a:pathLst>
              <a:path h="13195109" w="17593478">
                <a:moveTo>
                  <a:pt x="0" y="0"/>
                </a:moveTo>
                <a:lnTo>
                  <a:pt x="17593478" y="0"/>
                </a:lnTo>
                <a:lnTo>
                  <a:pt x="17593478" y="13195109"/>
                </a:lnTo>
                <a:lnTo>
                  <a:pt x="0" y="1319510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451516" y="-1034063"/>
            <a:ext cx="17384968" cy="11337727"/>
          </a:xfrm>
          <a:custGeom>
            <a:avLst/>
            <a:gdLst/>
            <a:ahLst/>
            <a:cxnLst/>
            <a:rect r="r" b="b" t="t" l="l"/>
            <a:pathLst>
              <a:path h="11337727" w="17384968">
                <a:moveTo>
                  <a:pt x="0" y="0"/>
                </a:moveTo>
                <a:lnTo>
                  <a:pt x="17384968" y="0"/>
                </a:lnTo>
                <a:lnTo>
                  <a:pt x="17384968" y="11337727"/>
                </a:lnTo>
                <a:lnTo>
                  <a:pt x="0" y="1133772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-62888" r="0" b="-41561"/>
            </a:stretch>
          </a:blipFill>
        </p:spPr>
      </p:sp>
      <p:grpSp>
        <p:nvGrpSpPr>
          <p:cNvPr name="Group 6" id="6"/>
          <p:cNvGrpSpPr/>
          <p:nvPr/>
        </p:nvGrpSpPr>
        <p:grpSpPr>
          <a:xfrm rot="0">
            <a:off x="-899186" y="-563673"/>
            <a:ext cx="1425183" cy="11403846"/>
            <a:chOff x="0" y="0"/>
            <a:chExt cx="356429" cy="2852028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356429" cy="2852028"/>
            </a:xfrm>
            <a:custGeom>
              <a:avLst/>
              <a:gdLst/>
              <a:ahLst/>
              <a:cxnLst/>
              <a:rect r="r" b="b" t="t" l="l"/>
              <a:pathLst>
                <a:path h="2852028" w="356429">
                  <a:moveTo>
                    <a:pt x="0" y="0"/>
                  </a:moveTo>
                  <a:lnTo>
                    <a:pt x="356429" y="0"/>
                  </a:lnTo>
                  <a:lnTo>
                    <a:pt x="356429" y="2852028"/>
                  </a:lnTo>
                  <a:lnTo>
                    <a:pt x="0" y="2852028"/>
                  </a:lnTo>
                  <a:close/>
                </a:path>
              </a:pathLst>
            </a:custGeom>
            <a:solidFill>
              <a:srgbClr val="00AD9C"/>
            </a:solidFill>
          </p:spPr>
        </p:sp>
        <p:sp>
          <p:nvSpPr>
            <p:cNvPr name="TextBox 8" id="8"/>
            <p:cNvSpPr txBox="true"/>
            <p:nvPr/>
          </p:nvSpPr>
          <p:spPr>
            <a:xfrm>
              <a:off x="0" y="-57150"/>
              <a:ext cx="356429" cy="2909178"/>
            </a:xfrm>
            <a:prstGeom prst="rect">
              <a:avLst/>
            </a:prstGeom>
          </p:spPr>
          <p:txBody>
            <a:bodyPr anchor="ctr" rtlCol="false" tIns="53498" lIns="53498" bIns="53498" rIns="53498"/>
            <a:lstStyle/>
            <a:p>
              <a:pPr algn="ctr">
                <a:lnSpc>
                  <a:spcPts val="2801"/>
                </a:lnSpc>
              </a:pPr>
            </a:p>
          </p:txBody>
        </p:sp>
      </p:grpSp>
      <p:grpSp>
        <p:nvGrpSpPr>
          <p:cNvPr name="Group 9" id="9"/>
          <p:cNvGrpSpPr/>
          <p:nvPr/>
        </p:nvGrpSpPr>
        <p:grpSpPr>
          <a:xfrm rot="0">
            <a:off x="17762003" y="-563673"/>
            <a:ext cx="1425183" cy="11403846"/>
            <a:chOff x="0" y="0"/>
            <a:chExt cx="356429" cy="2852028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356429" cy="2852028"/>
            </a:xfrm>
            <a:custGeom>
              <a:avLst/>
              <a:gdLst/>
              <a:ahLst/>
              <a:cxnLst/>
              <a:rect r="r" b="b" t="t" l="l"/>
              <a:pathLst>
                <a:path h="2852028" w="356429">
                  <a:moveTo>
                    <a:pt x="0" y="0"/>
                  </a:moveTo>
                  <a:lnTo>
                    <a:pt x="356429" y="0"/>
                  </a:lnTo>
                  <a:lnTo>
                    <a:pt x="356429" y="2852028"/>
                  </a:lnTo>
                  <a:lnTo>
                    <a:pt x="0" y="2852028"/>
                  </a:lnTo>
                  <a:close/>
                </a:path>
              </a:pathLst>
            </a:custGeom>
            <a:solidFill>
              <a:srgbClr val="00AD9C"/>
            </a:solidFill>
          </p:spPr>
        </p:sp>
        <p:sp>
          <p:nvSpPr>
            <p:cNvPr name="TextBox 11" id="11"/>
            <p:cNvSpPr txBox="true"/>
            <p:nvPr/>
          </p:nvSpPr>
          <p:spPr>
            <a:xfrm>
              <a:off x="0" y="-57150"/>
              <a:ext cx="356429" cy="2909178"/>
            </a:xfrm>
            <a:prstGeom prst="rect">
              <a:avLst/>
            </a:prstGeom>
          </p:spPr>
          <p:txBody>
            <a:bodyPr anchor="ctr" rtlCol="false" tIns="53498" lIns="53498" bIns="53498" rIns="53498"/>
            <a:lstStyle/>
            <a:p>
              <a:pPr algn="ctr">
                <a:lnSpc>
                  <a:spcPts val="2801"/>
                </a:lnSpc>
              </a:pPr>
            </a:p>
          </p:txBody>
        </p:sp>
      </p:grpSp>
      <p:grpSp>
        <p:nvGrpSpPr>
          <p:cNvPr name="Group 12" id="12"/>
          <p:cNvGrpSpPr/>
          <p:nvPr/>
        </p:nvGrpSpPr>
        <p:grpSpPr>
          <a:xfrm rot="5400000">
            <a:off x="8701644" y="-9748102"/>
            <a:ext cx="1425183" cy="19201660"/>
            <a:chOff x="0" y="0"/>
            <a:chExt cx="356429" cy="4802210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0" y="0"/>
              <a:ext cx="356429" cy="4802210"/>
            </a:xfrm>
            <a:custGeom>
              <a:avLst/>
              <a:gdLst/>
              <a:ahLst/>
              <a:cxnLst/>
              <a:rect r="r" b="b" t="t" l="l"/>
              <a:pathLst>
                <a:path h="4802210" w="356429">
                  <a:moveTo>
                    <a:pt x="0" y="0"/>
                  </a:moveTo>
                  <a:lnTo>
                    <a:pt x="356429" y="0"/>
                  </a:lnTo>
                  <a:lnTo>
                    <a:pt x="356429" y="4802210"/>
                  </a:lnTo>
                  <a:lnTo>
                    <a:pt x="0" y="4802210"/>
                  </a:lnTo>
                  <a:close/>
                </a:path>
              </a:pathLst>
            </a:custGeom>
            <a:solidFill>
              <a:srgbClr val="00AD9C"/>
            </a:solidFill>
          </p:spPr>
        </p:sp>
        <p:sp>
          <p:nvSpPr>
            <p:cNvPr name="TextBox 14" id="14"/>
            <p:cNvSpPr txBox="true"/>
            <p:nvPr/>
          </p:nvSpPr>
          <p:spPr>
            <a:xfrm>
              <a:off x="0" y="-57150"/>
              <a:ext cx="356429" cy="4859360"/>
            </a:xfrm>
            <a:prstGeom prst="rect">
              <a:avLst/>
            </a:prstGeom>
          </p:spPr>
          <p:txBody>
            <a:bodyPr anchor="ctr" rtlCol="false" tIns="53498" lIns="53498" bIns="53498" rIns="53498"/>
            <a:lstStyle/>
            <a:p>
              <a:pPr algn="ctr">
                <a:lnSpc>
                  <a:spcPts val="2801"/>
                </a:lnSpc>
              </a:pPr>
            </a:p>
          </p:txBody>
        </p:sp>
      </p:grpSp>
      <p:grpSp>
        <p:nvGrpSpPr>
          <p:cNvPr name="Group 15" id="15"/>
          <p:cNvGrpSpPr/>
          <p:nvPr/>
        </p:nvGrpSpPr>
        <p:grpSpPr>
          <a:xfrm rot="5400000">
            <a:off x="8593028" y="833442"/>
            <a:ext cx="1425183" cy="19201660"/>
            <a:chOff x="0" y="0"/>
            <a:chExt cx="356429" cy="4802210"/>
          </a:xfrm>
        </p:grpSpPr>
        <p:sp>
          <p:nvSpPr>
            <p:cNvPr name="Freeform 16" id="16"/>
            <p:cNvSpPr/>
            <p:nvPr/>
          </p:nvSpPr>
          <p:spPr>
            <a:xfrm flipH="false" flipV="false" rot="0">
              <a:off x="0" y="0"/>
              <a:ext cx="356429" cy="4802210"/>
            </a:xfrm>
            <a:custGeom>
              <a:avLst/>
              <a:gdLst/>
              <a:ahLst/>
              <a:cxnLst/>
              <a:rect r="r" b="b" t="t" l="l"/>
              <a:pathLst>
                <a:path h="4802210" w="356429">
                  <a:moveTo>
                    <a:pt x="0" y="0"/>
                  </a:moveTo>
                  <a:lnTo>
                    <a:pt x="356429" y="0"/>
                  </a:lnTo>
                  <a:lnTo>
                    <a:pt x="356429" y="4802210"/>
                  </a:lnTo>
                  <a:lnTo>
                    <a:pt x="0" y="4802210"/>
                  </a:lnTo>
                  <a:close/>
                </a:path>
              </a:pathLst>
            </a:custGeom>
            <a:solidFill>
              <a:srgbClr val="00AD9C"/>
            </a:solidFill>
          </p:spPr>
        </p:sp>
        <p:sp>
          <p:nvSpPr>
            <p:cNvPr name="TextBox 17" id="17"/>
            <p:cNvSpPr txBox="true"/>
            <p:nvPr/>
          </p:nvSpPr>
          <p:spPr>
            <a:xfrm>
              <a:off x="0" y="-57150"/>
              <a:ext cx="356429" cy="4859360"/>
            </a:xfrm>
            <a:prstGeom prst="rect">
              <a:avLst/>
            </a:prstGeom>
          </p:spPr>
          <p:txBody>
            <a:bodyPr anchor="ctr" rtlCol="false" tIns="53498" lIns="53498" bIns="53498" rIns="53498"/>
            <a:lstStyle/>
            <a:p>
              <a:pPr algn="ctr">
                <a:lnSpc>
                  <a:spcPts val="2801"/>
                </a:lnSpc>
              </a:pPr>
            </a:p>
          </p:txBody>
        </p:sp>
      </p:grpSp>
      <p:sp>
        <p:nvSpPr>
          <p:cNvPr name="Freeform 18" id="18"/>
          <p:cNvSpPr/>
          <p:nvPr/>
        </p:nvSpPr>
        <p:spPr>
          <a:xfrm flipH="false" flipV="false" rot="542064">
            <a:off x="-87442" y="-297020"/>
            <a:ext cx="2436139" cy="2838721"/>
          </a:xfrm>
          <a:custGeom>
            <a:avLst/>
            <a:gdLst/>
            <a:ahLst/>
            <a:cxnLst/>
            <a:rect r="r" b="b" t="t" l="l"/>
            <a:pathLst>
              <a:path h="2838721" w="2436139">
                <a:moveTo>
                  <a:pt x="0" y="0"/>
                </a:moveTo>
                <a:lnTo>
                  <a:pt x="2436138" y="0"/>
                </a:lnTo>
                <a:lnTo>
                  <a:pt x="2436138" y="2838722"/>
                </a:lnTo>
                <a:lnTo>
                  <a:pt x="0" y="283872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9" id="19"/>
          <p:cNvSpPr/>
          <p:nvPr/>
        </p:nvSpPr>
        <p:spPr>
          <a:xfrm flipH="false" flipV="true" rot="-10325232">
            <a:off x="-571383" y="8235451"/>
            <a:ext cx="2736104" cy="2736104"/>
          </a:xfrm>
          <a:custGeom>
            <a:avLst/>
            <a:gdLst/>
            <a:ahLst/>
            <a:cxnLst/>
            <a:rect r="r" b="b" t="t" l="l"/>
            <a:pathLst>
              <a:path h="2736104" w="2736104">
                <a:moveTo>
                  <a:pt x="0" y="2736104"/>
                </a:moveTo>
                <a:lnTo>
                  <a:pt x="2736104" y="2736104"/>
                </a:lnTo>
                <a:lnTo>
                  <a:pt x="2736104" y="0"/>
                </a:lnTo>
                <a:lnTo>
                  <a:pt x="0" y="0"/>
                </a:lnTo>
                <a:lnTo>
                  <a:pt x="0" y="2736104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0" id="20"/>
          <p:cNvSpPr/>
          <p:nvPr/>
        </p:nvSpPr>
        <p:spPr>
          <a:xfrm flipH="false" flipV="false" rot="0">
            <a:off x="15968103" y="8046502"/>
            <a:ext cx="2717478" cy="2653247"/>
          </a:xfrm>
          <a:custGeom>
            <a:avLst/>
            <a:gdLst/>
            <a:ahLst/>
            <a:cxnLst/>
            <a:rect r="r" b="b" t="t" l="l"/>
            <a:pathLst>
              <a:path h="2653247" w="2717478">
                <a:moveTo>
                  <a:pt x="0" y="0"/>
                </a:moveTo>
                <a:lnTo>
                  <a:pt x="2717478" y="0"/>
                </a:lnTo>
                <a:lnTo>
                  <a:pt x="2717478" y="2653247"/>
                </a:lnTo>
                <a:lnTo>
                  <a:pt x="0" y="265324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1" id="21"/>
          <p:cNvSpPr/>
          <p:nvPr/>
        </p:nvSpPr>
        <p:spPr>
          <a:xfrm flipH="false" flipV="false" rot="-734777">
            <a:off x="16405042" y="-6677"/>
            <a:ext cx="1637282" cy="2904855"/>
          </a:xfrm>
          <a:custGeom>
            <a:avLst/>
            <a:gdLst/>
            <a:ahLst/>
            <a:cxnLst/>
            <a:rect r="r" b="b" t="t" l="l"/>
            <a:pathLst>
              <a:path h="2904855" w="1637282">
                <a:moveTo>
                  <a:pt x="0" y="0"/>
                </a:moveTo>
                <a:lnTo>
                  <a:pt x="1637282" y="0"/>
                </a:lnTo>
                <a:lnTo>
                  <a:pt x="1637282" y="2904855"/>
                </a:lnTo>
                <a:lnTo>
                  <a:pt x="0" y="290485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22" id="22"/>
          <p:cNvGrpSpPr/>
          <p:nvPr/>
        </p:nvGrpSpPr>
        <p:grpSpPr>
          <a:xfrm rot="0">
            <a:off x="1860140" y="4039872"/>
            <a:ext cx="229651" cy="229651"/>
            <a:chOff x="0" y="0"/>
            <a:chExt cx="6350000" cy="6350000"/>
          </a:xfrm>
        </p:grpSpPr>
        <p:sp>
          <p:nvSpPr>
            <p:cNvPr name="Freeform 23" id="23"/>
            <p:cNvSpPr/>
            <p:nvPr/>
          </p:nvSpPr>
          <p:spPr>
            <a:xfrm flipH="false" flipV="false" rot="0">
              <a:off x="0" y="0"/>
              <a:ext cx="6350000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1AB5DB"/>
            </a:solidFill>
          </p:spPr>
        </p:sp>
      </p:grpSp>
      <p:sp>
        <p:nvSpPr>
          <p:cNvPr name="Freeform 24" id="24"/>
          <p:cNvSpPr/>
          <p:nvPr/>
        </p:nvSpPr>
        <p:spPr>
          <a:xfrm flipH="false" flipV="false" rot="0">
            <a:off x="558467" y="4269523"/>
            <a:ext cx="238202" cy="236037"/>
          </a:xfrm>
          <a:custGeom>
            <a:avLst/>
            <a:gdLst/>
            <a:ahLst/>
            <a:cxnLst/>
            <a:rect r="r" b="b" t="t" l="l"/>
            <a:pathLst>
              <a:path h="236037" w="238202">
                <a:moveTo>
                  <a:pt x="0" y="0"/>
                </a:moveTo>
                <a:lnTo>
                  <a:pt x="238202" y="0"/>
                </a:lnTo>
                <a:lnTo>
                  <a:pt x="238202" y="236037"/>
                </a:lnTo>
                <a:lnTo>
                  <a:pt x="0" y="236037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5" id="25"/>
          <p:cNvSpPr/>
          <p:nvPr/>
        </p:nvSpPr>
        <p:spPr>
          <a:xfrm flipH="false" flipV="false" rot="-771795">
            <a:off x="717946" y="7310183"/>
            <a:ext cx="433712" cy="411632"/>
          </a:xfrm>
          <a:custGeom>
            <a:avLst/>
            <a:gdLst/>
            <a:ahLst/>
            <a:cxnLst/>
            <a:rect r="r" b="b" t="t" l="l"/>
            <a:pathLst>
              <a:path h="411632" w="433712">
                <a:moveTo>
                  <a:pt x="0" y="0"/>
                </a:moveTo>
                <a:lnTo>
                  <a:pt x="433711" y="0"/>
                </a:lnTo>
                <a:lnTo>
                  <a:pt x="433711" y="411632"/>
                </a:lnTo>
                <a:lnTo>
                  <a:pt x="0" y="411632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26" id="26"/>
          <p:cNvGrpSpPr>
            <a:grpSpLocks noChangeAspect="true"/>
          </p:cNvGrpSpPr>
          <p:nvPr/>
        </p:nvGrpSpPr>
        <p:grpSpPr>
          <a:xfrm rot="1977585">
            <a:off x="3269116" y="9426276"/>
            <a:ext cx="498419" cy="262574"/>
            <a:chOff x="0" y="0"/>
            <a:chExt cx="1610360" cy="848360"/>
          </a:xfrm>
        </p:grpSpPr>
        <p:sp>
          <p:nvSpPr>
            <p:cNvPr name="Freeform 27" id="27"/>
            <p:cNvSpPr/>
            <p:nvPr/>
          </p:nvSpPr>
          <p:spPr>
            <a:xfrm flipH="false" flipV="false" rot="0">
              <a:off x="-31750" y="0"/>
              <a:ext cx="1675130" cy="880110"/>
            </a:xfrm>
            <a:custGeom>
              <a:avLst/>
              <a:gdLst/>
              <a:ahLst/>
              <a:cxnLst/>
              <a:rect r="r" b="b" t="t" l="l"/>
              <a:pathLst>
                <a:path h="880110" w="1675130">
                  <a:moveTo>
                    <a:pt x="266700" y="848360"/>
                  </a:moveTo>
                  <a:cubicBezTo>
                    <a:pt x="236220" y="848360"/>
                    <a:pt x="205740" y="842010"/>
                    <a:pt x="175260" y="829310"/>
                  </a:cubicBezTo>
                  <a:cubicBezTo>
                    <a:pt x="55880" y="778510"/>
                    <a:pt x="0" y="641350"/>
                    <a:pt x="50800" y="521970"/>
                  </a:cubicBezTo>
                  <a:cubicBezTo>
                    <a:pt x="184150" y="204470"/>
                    <a:pt x="492760" y="0"/>
                    <a:pt x="836930" y="0"/>
                  </a:cubicBezTo>
                  <a:cubicBezTo>
                    <a:pt x="1181100" y="0"/>
                    <a:pt x="1489710" y="204470"/>
                    <a:pt x="1624330" y="521970"/>
                  </a:cubicBezTo>
                  <a:cubicBezTo>
                    <a:pt x="1675130" y="641350"/>
                    <a:pt x="1619250" y="779780"/>
                    <a:pt x="1499870" y="829310"/>
                  </a:cubicBezTo>
                  <a:cubicBezTo>
                    <a:pt x="1380490" y="880110"/>
                    <a:pt x="1242060" y="824230"/>
                    <a:pt x="1192530" y="704850"/>
                  </a:cubicBezTo>
                  <a:cubicBezTo>
                    <a:pt x="1131570" y="562610"/>
                    <a:pt x="991870" y="469900"/>
                    <a:pt x="836930" y="469900"/>
                  </a:cubicBezTo>
                  <a:cubicBezTo>
                    <a:pt x="681990" y="469900"/>
                    <a:pt x="543560" y="562610"/>
                    <a:pt x="482600" y="704850"/>
                  </a:cubicBezTo>
                  <a:cubicBezTo>
                    <a:pt x="445770" y="793750"/>
                    <a:pt x="358140" y="848360"/>
                    <a:pt x="266700" y="848360"/>
                  </a:cubicBezTo>
                  <a:close/>
                </a:path>
              </a:pathLst>
            </a:custGeom>
            <a:solidFill>
              <a:srgbClr val="F2BC2A"/>
            </a:solidFill>
          </p:spPr>
        </p:sp>
      </p:grpSp>
      <p:grpSp>
        <p:nvGrpSpPr>
          <p:cNvPr name="Group 28" id="28"/>
          <p:cNvGrpSpPr/>
          <p:nvPr/>
        </p:nvGrpSpPr>
        <p:grpSpPr>
          <a:xfrm rot="0">
            <a:off x="2030890" y="9258300"/>
            <a:ext cx="229651" cy="229651"/>
            <a:chOff x="0" y="0"/>
            <a:chExt cx="6350000" cy="6350000"/>
          </a:xfrm>
        </p:grpSpPr>
        <p:sp>
          <p:nvSpPr>
            <p:cNvPr name="Freeform 29" id="29"/>
            <p:cNvSpPr/>
            <p:nvPr/>
          </p:nvSpPr>
          <p:spPr>
            <a:xfrm flipH="false" flipV="false" rot="0">
              <a:off x="0" y="0"/>
              <a:ext cx="6350000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1AB5DB"/>
            </a:solidFill>
          </p:spPr>
        </p:sp>
      </p:grpSp>
      <p:sp>
        <p:nvSpPr>
          <p:cNvPr name="Freeform 30" id="30"/>
          <p:cNvSpPr/>
          <p:nvPr/>
        </p:nvSpPr>
        <p:spPr>
          <a:xfrm flipH="false" flipV="false" rot="0">
            <a:off x="1857760" y="6167686"/>
            <a:ext cx="464062" cy="471782"/>
          </a:xfrm>
          <a:custGeom>
            <a:avLst/>
            <a:gdLst/>
            <a:ahLst/>
            <a:cxnLst/>
            <a:rect r="r" b="b" t="t" l="l"/>
            <a:pathLst>
              <a:path h="471782" w="464062">
                <a:moveTo>
                  <a:pt x="0" y="0"/>
                </a:moveTo>
                <a:lnTo>
                  <a:pt x="464062" y="0"/>
                </a:lnTo>
                <a:lnTo>
                  <a:pt x="464062" y="471782"/>
                </a:lnTo>
                <a:lnTo>
                  <a:pt x="0" y="471782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31" id="31"/>
          <p:cNvGrpSpPr>
            <a:grpSpLocks noChangeAspect="true"/>
          </p:cNvGrpSpPr>
          <p:nvPr/>
        </p:nvGrpSpPr>
        <p:grpSpPr>
          <a:xfrm rot="-874149">
            <a:off x="1053712" y="5439604"/>
            <a:ext cx="498419" cy="262574"/>
            <a:chOff x="0" y="0"/>
            <a:chExt cx="1610360" cy="848360"/>
          </a:xfrm>
        </p:grpSpPr>
        <p:sp>
          <p:nvSpPr>
            <p:cNvPr name="Freeform 32" id="32"/>
            <p:cNvSpPr/>
            <p:nvPr/>
          </p:nvSpPr>
          <p:spPr>
            <a:xfrm flipH="false" flipV="false" rot="0">
              <a:off x="-31750" y="0"/>
              <a:ext cx="1675130" cy="880110"/>
            </a:xfrm>
            <a:custGeom>
              <a:avLst/>
              <a:gdLst/>
              <a:ahLst/>
              <a:cxnLst/>
              <a:rect r="r" b="b" t="t" l="l"/>
              <a:pathLst>
                <a:path h="880110" w="1675130">
                  <a:moveTo>
                    <a:pt x="266700" y="848360"/>
                  </a:moveTo>
                  <a:cubicBezTo>
                    <a:pt x="236220" y="848360"/>
                    <a:pt x="205740" y="842010"/>
                    <a:pt x="175260" y="829310"/>
                  </a:cubicBezTo>
                  <a:cubicBezTo>
                    <a:pt x="55880" y="778510"/>
                    <a:pt x="0" y="641350"/>
                    <a:pt x="50800" y="521970"/>
                  </a:cubicBezTo>
                  <a:cubicBezTo>
                    <a:pt x="184150" y="204470"/>
                    <a:pt x="492760" y="0"/>
                    <a:pt x="836930" y="0"/>
                  </a:cubicBezTo>
                  <a:cubicBezTo>
                    <a:pt x="1181100" y="0"/>
                    <a:pt x="1489710" y="204470"/>
                    <a:pt x="1624330" y="521970"/>
                  </a:cubicBezTo>
                  <a:cubicBezTo>
                    <a:pt x="1675130" y="641350"/>
                    <a:pt x="1619250" y="779780"/>
                    <a:pt x="1499870" y="829310"/>
                  </a:cubicBezTo>
                  <a:cubicBezTo>
                    <a:pt x="1380490" y="880110"/>
                    <a:pt x="1242060" y="824230"/>
                    <a:pt x="1192530" y="704850"/>
                  </a:cubicBezTo>
                  <a:cubicBezTo>
                    <a:pt x="1131570" y="562610"/>
                    <a:pt x="991870" y="469900"/>
                    <a:pt x="836930" y="469900"/>
                  </a:cubicBezTo>
                  <a:cubicBezTo>
                    <a:pt x="681990" y="469900"/>
                    <a:pt x="543560" y="562610"/>
                    <a:pt x="482600" y="704850"/>
                  </a:cubicBezTo>
                  <a:cubicBezTo>
                    <a:pt x="445770" y="793750"/>
                    <a:pt x="358140" y="848360"/>
                    <a:pt x="266700" y="848360"/>
                  </a:cubicBezTo>
                  <a:close/>
                </a:path>
              </a:pathLst>
            </a:custGeom>
            <a:solidFill>
              <a:srgbClr val="F2BC2A"/>
            </a:solidFill>
          </p:spPr>
        </p:sp>
      </p:grpSp>
      <p:grpSp>
        <p:nvGrpSpPr>
          <p:cNvPr name="Group 33" id="33"/>
          <p:cNvGrpSpPr/>
          <p:nvPr/>
        </p:nvGrpSpPr>
        <p:grpSpPr>
          <a:xfrm rot="-2074858">
            <a:off x="15366099" y="2674126"/>
            <a:ext cx="229651" cy="229651"/>
            <a:chOff x="0" y="0"/>
            <a:chExt cx="6350000" cy="6350000"/>
          </a:xfrm>
        </p:grpSpPr>
        <p:sp>
          <p:nvSpPr>
            <p:cNvPr name="Freeform 34" id="34"/>
            <p:cNvSpPr/>
            <p:nvPr/>
          </p:nvSpPr>
          <p:spPr>
            <a:xfrm flipH="false" flipV="false" rot="0">
              <a:off x="0" y="0"/>
              <a:ext cx="6350000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1AB5DB"/>
            </a:solidFill>
          </p:spPr>
        </p:sp>
      </p:grpSp>
      <p:sp>
        <p:nvSpPr>
          <p:cNvPr name="Freeform 35" id="35"/>
          <p:cNvSpPr/>
          <p:nvPr/>
        </p:nvSpPr>
        <p:spPr>
          <a:xfrm flipH="false" flipV="false" rot="-2846654">
            <a:off x="17042444" y="5898826"/>
            <a:ext cx="433712" cy="411632"/>
          </a:xfrm>
          <a:custGeom>
            <a:avLst/>
            <a:gdLst/>
            <a:ahLst/>
            <a:cxnLst/>
            <a:rect r="r" b="b" t="t" l="l"/>
            <a:pathLst>
              <a:path h="411632" w="433712">
                <a:moveTo>
                  <a:pt x="0" y="0"/>
                </a:moveTo>
                <a:lnTo>
                  <a:pt x="433712" y="0"/>
                </a:lnTo>
                <a:lnTo>
                  <a:pt x="433712" y="411632"/>
                </a:lnTo>
                <a:lnTo>
                  <a:pt x="0" y="411632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6" id="36"/>
          <p:cNvSpPr/>
          <p:nvPr/>
        </p:nvSpPr>
        <p:spPr>
          <a:xfrm flipH="false" flipV="false" rot="-2074858">
            <a:off x="17279532" y="4129890"/>
            <a:ext cx="464062" cy="471782"/>
          </a:xfrm>
          <a:custGeom>
            <a:avLst/>
            <a:gdLst/>
            <a:ahLst/>
            <a:cxnLst/>
            <a:rect r="r" b="b" t="t" l="l"/>
            <a:pathLst>
              <a:path h="471782" w="464062">
                <a:moveTo>
                  <a:pt x="0" y="0"/>
                </a:moveTo>
                <a:lnTo>
                  <a:pt x="464062" y="0"/>
                </a:lnTo>
                <a:lnTo>
                  <a:pt x="464062" y="471781"/>
                </a:lnTo>
                <a:lnTo>
                  <a:pt x="0" y="471781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37" id="37"/>
          <p:cNvGrpSpPr>
            <a:grpSpLocks noChangeAspect="true"/>
          </p:cNvGrpSpPr>
          <p:nvPr/>
        </p:nvGrpSpPr>
        <p:grpSpPr>
          <a:xfrm rot="-2949008">
            <a:off x="14359241" y="9446041"/>
            <a:ext cx="498419" cy="262574"/>
            <a:chOff x="0" y="0"/>
            <a:chExt cx="1610360" cy="848360"/>
          </a:xfrm>
        </p:grpSpPr>
        <p:sp>
          <p:nvSpPr>
            <p:cNvPr name="Freeform 38" id="38"/>
            <p:cNvSpPr/>
            <p:nvPr/>
          </p:nvSpPr>
          <p:spPr>
            <a:xfrm flipH="false" flipV="false" rot="0">
              <a:off x="-31750" y="0"/>
              <a:ext cx="1675130" cy="880110"/>
            </a:xfrm>
            <a:custGeom>
              <a:avLst/>
              <a:gdLst/>
              <a:ahLst/>
              <a:cxnLst/>
              <a:rect r="r" b="b" t="t" l="l"/>
              <a:pathLst>
                <a:path h="880110" w="1675130">
                  <a:moveTo>
                    <a:pt x="266700" y="848360"/>
                  </a:moveTo>
                  <a:cubicBezTo>
                    <a:pt x="236220" y="848360"/>
                    <a:pt x="205740" y="842010"/>
                    <a:pt x="175260" y="829310"/>
                  </a:cubicBezTo>
                  <a:cubicBezTo>
                    <a:pt x="55880" y="778510"/>
                    <a:pt x="0" y="641350"/>
                    <a:pt x="50800" y="521970"/>
                  </a:cubicBezTo>
                  <a:cubicBezTo>
                    <a:pt x="184150" y="204470"/>
                    <a:pt x="492760" y="0"/>
                    <a:pt x="836930" y="0"/>
                  </a:cubicBezTo>
                  <a:cubicBezTo>
                    <a:pt x="1181100" y="0"/>
                    <a:pt x="1489710" y="204470"/>
                    <a:pt x="1624330" y="521970"/>
                  </a:cubicBezTo>
                  <a:cubicBezTo>
                    <a:pt x="1675130" y="641350"/>
                    <a:pt x="1619250" y="779780"/>
                    <a:pt x="1499870" y="829310"/>
                  </a:cubicBezTo>
                  <a:cubicBezTo>
                    <a:pt x="1380490" y="880110"/>
                    <a:pt x="1242060" y="824230"/>
                    <a:pt x="1192530" y="704850"/>
                  </a:cubicBezTo>
                  <a:cubicBezTo>
                    <a:pt x="1131570" y="562610"/>
                    <a:pt x="991870" y="469900"/>
                    <a:pt x="836930" y="469900"/>
                  </a:cubicBezTo>
                  <a:cubicBezTo>
                    <a:pt x="681990" y="469900"/>
                    <a:pt x="543560" y="562610"/>
                    <a:pt x="482600" y="704850"/>
                  </a:cubicBezTo>
                  <a:cubicBezTo>
                    <a:pt x="445770" y="793750"/>
                    <a:pt x="358140" y="848360"/>
                    <a:pt x="266700" y="848360"/>
                  </a:cubicBezTo>
                  <a:close/>
                </a:path>
              </a:pathLst>
            </a:custGeom>
            <a:solidFill>
              <a:srgbClr val="F2BC2A"/>
            </a:solidFill>
          </p:spPr>
        </p:sp>
      </p:grpSp>
    </p:spTree>
  </p:cSld>
  <p:clrMapOvr>
    <a:masterClrMapping/>
  </p:clrMapOvr>
</p:sld>
</file>

<file path=ppt/slides/slide3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5400000">
            <a:off x="4000500" y="-4000500"/>
            <a:ext cx="10287000" cy="18288000"/>
          </a:xfrm>
          <a:custGeom>
            <a:avLst/>
            <a:gdLst/>
            <a:ahLst/>
            <a:cxnLst/>
            <a:rect r="r" b="b" t="t" l="l"/>
            <a:pathLst>
              <a:path h="18288000" w="10287000">
                <a:moveTo>
                  <a:pt x="0" y="18288000"/>
                </a:moveTo>
                <a:lnTo>
                  <a:pt x="0" y="0"/>
                </a:lnTo>
                <a:lnTo>
                  <a:pt x="10287000" y="0"/>
                </a:lnTo>
                <a:lnTo>
                  <a:pt x="10287000" y="18288000"/>
                </a:lnTo>
                <a:lnTo>
                  <a:pt x="0" y="18288000"/>
                </a:lnTo>
                <a:close/>
              </a:path>
            </a:pathLst>
          </a:custGeom>
          <a:blipFill>
            <a:blip r:embed="rId2"/>
            <a:stretch>
              <a:fillRect l="-9222" t="0" r="-9222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347261" y="-470682"/>
            <a:ext cx="17593478" cy="14682890"/>
          </a:xfrm>
          <a:custGeom>
            <a:avLst/>
            <a:gdLst/>
            <a:ahLst/>
            <a:cxnLst/>
            <a:rect r="r" b="b" t="t" l="l"/>
            <a:pathLst>
              <a:path h="14682890" w="17593478">
                <a:moveTo>
                  <a:pt x="0" y="0"/>
                </a:moveTo>
                <a:lnTo>
                  <a:pt x="17593478" y="0"/>
                </a:lnTo>
                <a:lnTo>
                  <a:pt x="17593478" y="14682890"/>
                </a:lnTo>
                <a:lnTo>
                  <a:pt x="0" y="1468289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-9899" r="0" b="-49864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347261" y="-3065605"/>
            <a:ext cx="17593478" cy="13195109"/>
          </a:xfrm>
          <a:custGeom>
            <a:avLst/>
            <a:gdLst/>
            <a:ahLst/>
            <a:cxnLst/>
            <a:rect r="r" b="b" t="t" l="l"/>
            <a:pathLst>
              <a:path h="13195109" w="17593478">
                <a:moveTo>
                  <a:pt x="0" y="0"/>
                </a:moveTo>
                <a:lnTo>
                  <a:pt x="17593478" y="0"/>
                </a:lnTo>
                <a:lnTo>
                  <a:pt x="17593478" y="13195109"/>
                </a:lnTo>
                <a:lnTo>
                  <a:pt x="0" y="1319510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451516" y="-1102054"/>
            <a:ext cx="17489223" cy="11405717"/>
          </a:xfrm>
          <a:custGeom>
            <a:avLst/>
            <a:gdLst/>
            <a:ahLst/>
            <a:cxnLst/>
            <a:rect r="r" b="b" t="t" l="l"/>
            <a:pathLst>
              <a:path h="11405717" w="17489223">
                <a:moveTo>
                  <a:pt x="0" y="0"/>
                </a:moveTo>
                <a:lnTo>
                  <a:pt x="17489223" y="0"/>
                </a:lnTo>
                <a:lnTo>
                  <a:pt x="17489223" y="11405718"/>
                </a:lnTo>
                <a:lnTo>
                  <a:pt x="0" y="1140571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-62888" r="0" b="-41561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272439" y="-1817580"/>
            <a:ext cx="17847376" cy="13385532"/>
          </a:xfrm>
          <a:custGeom>
            <a:avLst/>
            <a:gdLst/>
            <a:ahLst/>
            <a:cxnLst/>
            <a:rect r="r" b="b" t="t" l="l"/>
            <a:pathLst>
              <a:path h="13385532" w="17847376">
                <a:moveTo>
                  <a:pt x="0" y="0"/>
                </a:moveTo>
                <a:lnTo>
                  <a:pt x="17847377" y="0"/>
                </a:lnTo>
                <a:lnTo>
                  <a:pt x="17847377" y="13385532"/>
                </a:lnTo>
                <a:lnTo>
                  <a:pt x="0" y="1338553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grpSp>
        <p:nvGrpSpPr>
          <p:cNvPr name="Group 7" id="7"/>
          <p:cNvGrpSpPr/>
          <p:nvPr/>
        </p:nvGrpSpPr>
        <p:grpSpPr>
          <a:xfrm rot="0">
            <a:off x="-899186" y="-563673"/>
            <a:ext cx="1425183" cy="11403846"/>
            <a:chOff x="0" y="0"/>
            <a:chExt cx="356429" cy="2852028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356429" cy="2852028"/>
            </a:xfrm>
            <a:custGeom>
              <a:avLst/>
              <a:gdLst/>
              <a:ahLst/>
              <a:cxnLst/>
              <a:rect r="r" b="b" t="t" l="l"/>
              <a:pathLst>
                <a:path h="2852028" w="356429">
                  <a:moveTo>
                    <a:pt x="0" y="0"/>
                  </a:moveTo>
                  <a:lnTo>
                    <a:pt x="356429" y="0"/>
                  </a:lnTo>
                  <a:lnTo>
                    <a:pt x="356429" y="2852028"/>
                  </a:lnTo>
                  <a:lnTo>
                    <a:pt x="0" y="2852028"/>
                  </a:lnTo>
                  <a:close/>
                </a:path>
              </a:pathLst>
            </a:custGeom>
            <a:solidFill>
              <a:srgbClr val="00AD9C"/>
            </a:solidFill>
          </p:spPr>
        </p:sp>
        <p:sp>
          <p:nvSpPr>
            <p:cNvPr name="TextBox 9" id="9"/>
            <p:cNvSpPr txBox="true"/>
            <p:nvPr/>
          </p:nvSpPr>
          <p:spPr>
            <a:xfrm>
              <a:off x="0" y="-57150"/>
              <a:ext cx="356429" cy="2909178"/>
            </a:xfrm>
            <a:prstGeom prst="rect">
              <a:avLst/>
            </a:prstGeom>
          </p:spPr>
          <p:txBody>
            <a:bodyPr anchor="ctr" rtlCol="false" tIns="53498" lIns="53498" bIns="53498" rIns="53498"/>
            <a:lstStyle/>
            <a:p>
              <a:pPr algn="ctr">
                <a:lnSpc>
                  <a:spcPts val="2801"/>
                </a:lnSpc>
              </a:pPr>
            </a:p>
          </p:txBody>
        </p:sp>
      </p:grpSp>
      <p:grpSp>
        <p:nvGrpSpPr>
          <p:cNvPr name="Group 10" id="10"/>
          <p:cNvGrpSpPr/>
          <p:nvPr/>
        </p:nvGrpSpPr>
        <p:grpSpPr>
          <a:xfrm rot="0">
            <a:off x="17762003" y="-563673"/>
            <a:ext cx="1425183" cy="11403846"/>
            <a:chOff x="0" y="0"/>
            <a:chExt cx="356429" cy="2852028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356429" cy="2852028"/>
            </a:xfrm>
            <a:custGeom>
              <a:avLst/>
              <a:gdLst/>
              <a:ahLst/>
              <a:cxnLst/>
              <a:rect r="r" b="b" t="t" l="l"/>
              <a:pathLst>
                <a:path h="2852028" w="356429">
                  <a:moveTo>
                    <a:pt x="0" y="0"/>
                  </a:moveTo>
                  <a:lnTo>
                    <a:pt x="356429" y="0"/>
                  </a:lnTo>
                  <a:lnTo>
                    <a:pt x="356429" y="2852028"/>
                  </a:lnTo>
                  <a:lnTo>
                    <a:pt x="0" y="2852028"/>
                  </a:lnTo>
                  <a:close/>
                </a:path>
              </a:pathLst>
            </a:custGeom>
            <a:solidFill>
              <a:srgbClr val="00AD9C"/>
            </a:solidFill>
          </p:spPr>
        </p:sp>
        <p:sp>
          <p:nvSpPr>
            <p:cNvPr name="TextBox 12" id="12"/>
            <p:cNvSpPr txBox="true"/>
            <p:nvPr/>
          </p:nvSpPr>
          <p:spPr>
            <a:xfrm>
              <a:off x="0" y="-57150"/>
              <a:ext cx="356429" cy="2909178"/>
            </a:xfrm>
            <a:prstGeom prst="rect">
              <a:avLst/>
            </a:prstGeom>
          </p:spPr>
          <p:txBody>
            <a:bodyPr anchor="ctr" rtlCol="false" tIns="53498" lIns="53498" bIns="53498" rIns="53498"/>
            <a:lstStyle/>
            <a:p>
              <a:pPr algn="ctr">
                <a:lnSpc>
                  <a:spcPts val="2801"/>
                </a:lnSpc>
              </a:pPr>
            </a:p>
          </p:txBody>
        </p:sp>
      </p:grpSp>
      <p:grpSp>
        <p:nvGrpSpPr>
          <p:cNvPr name="Group 13" id="13"/>
          <p:cNvGrpSpPr/>
          <p:nvPr/>
        </p:nvGrpSpPr>
        <p:grpSpPr>
          <a:xfrm rot="5400000">
            <a:off x="8701644" y="-9748102"/>
            <a:ext cx="1425183" cy="19201660"/>
            <a:chOff x="0" y="0"/>
            <a:chExt cx="356429" cy="4802210"/>
          </a:xfrm>
        </p:grpSpPr>
        <p:sp>
          <p:nvSpPr>
            <p:cNvPr name="Freeform 14" id="14"/>
            <p:cNvSpPr/>
            <p:nvPr/>
          </p:nvSpPr>
          <p:spPr>
            <a:xfrm flipH="false" flipV="false" rot="0">
              <a:off x="0" y="0"/>
              <a:ext cx="356429" cy="4802210"/>
            </a:xfrm>
            <a:custGeom>
              <a:avLst/>
              <a:gdLst/>
              <a:ahLst/>
              <a:cxnLst/>
              <a:rect r="r" b="b" t="t" l="l"/>
              <a:pathLst>
                <a:path h="4802210" w="356429">
                  <a:moveTo>
                    <a:pt x="0" y="0"/>
                  </a:moveTo>
                  <a:lnTo>
                    <a:pt x="356429" y="0"/>
                  </a:lnTo>
                  <a:lnTo>
                    <a:pt x="356429" y="4802210"/>
                  </a:lnTo>
                  <a:lnTo>
                    <a:pt x="0" y="4802210"/>
                  </a:lnTo>
                  <a:close/>
                </a:path>
              </a:pathLst>
            </a:custGeom>
            <a:solidFill>
              <a:srgbClr val="00AD9C"/>
            </a:solidFill>
          </p:spPr>
        </p:sp>
        <p:sp>
          <p:nvSpPr>
            <p:cNvPr name="TextBox 15" id="15"/>
            <p:cNvSpPr txBox="true"/>
            <p:nvPr/>
          </p:nvSpPr>
          <p:spPr>
            <a:xfrm>
              <a:off x="0" y="-57150"/>
              <a:ext cx="356429" cy="4859360"/>
            </a:xfrm>
            <a:prstGeom prst="rect">
              <a:avLst/>
            </a:prstGeom>
          </p:spPr>
          <p:txBody>
            <a:bodyPr anchor="ctr" rtlCol="false" tIns="53498" lIns="53498" bIns="53498" rIns="53498"/>
            <a:lstStyle/>
            <a:p>
              <a:pPr algn="ctr">
                <a:lnSpc>
                  <a:spcPts val="2801"/>
                </a:lnSpc>
              </a:pPr>
            </a:p>
          </p:txBody>
        </p:sp>
      </p:grpSp>
      <p:grpSp>
        <p:nvGrpSpPr>
          <p:cNvPr name="Group 16" id="16"/>
          <p:cNvGrpSpPr/>
          <p:nvPr/>
        </p:nvGrpSpPr>
        <p:grpSpPr>
          <a:xfrm rot="5400000">
            <a:off x="8593028" y="833442"/>
            <a:ext cx="1425183" cy="19201660"/>
            <a:chOff x="0" y="0"/>
            <a:chExt cx="356429" cy="4802210"/>
          </a:xfrm>
        </p:grpSpPr>
        <p:sp>
          <p:nvSpPr>
            <p:cNvPr name="Freeform 17" id="17"/>
            <p:cNvSpPr/>
            <p:nvPr/>
          </p:nvSpPr>
          <p:spPr>
            <a:xfrm flipH="false" flipV="false" rot="0">
              <a:off x="0" y="0"/>
              <a:ext cx="356429" cy="4802210"/>
            </a:xfrm>
            <a:custGeom>
              <a:avLst/>
              <a:gdLst/>
              <a:ahLst/>
              <a:cxnLst/>
              <a:rect r="r" b="b" t="t" l="l"/>
              <a:pathLst>
                <a:path h="4802210" w="356429">
                  <a:moveTo>
                    <a:pt x="0" y="0"/>
                  </a:moveTo>
                  <a:lnTo>
                    <a:pt x="356429" y="0"/>
                  </a:lnTo>
                  <a:lnTo>
                    <a:pt x="356429" y="4802210"/>
                  </a:lnTo>
                  <a:lnTo>
                    <a:pt x="0" y="4802210"/>
                  </a:lnTo>
                  <a:close/>
                </a:path>
              </a:pathLst>
            </a:custGeom>
            <a:solidFill>
              <a:srgbClr val="00AD9C"/>
            </a:solidFill>
          </p:spPr>
        </p:sp>
        <p:sp>
          <p:nvSpPr>
            <p:cNvPr name="TextBox 18" id="18"/>
            <p:cNvSpPr txBox="true"/>
            <p:nvPr/>
          </p:nvSpPr>
          <p:spPr>
            <a:xfrm>
              <a:off x="0" y="-57150"/>
              <a:ext cx="356429" cy="4859360"/>
            </a:xfrm>
            <a:prstGeom prst="rect">
              <a:avLst/>
            </a:prstGeom>
          </p:spPr>
          <p:txBody>
            <a:bodyPr anchor="ctr" rtlCol="false" tIns="53498" lIns="53498" bIns="53498" rIns="53498"/>
            <a:lstStyle/>
            <a:p>
              <a:pPr algn="ctr">
                <a:lnSpc>
                  <a:spcPts val="2801"/>
                </a:lnSpc>
              </a:pPr>
            </a:p>
          </p:txBody>
        </p:sp>
      </p:grpSp>
      <p:sp>
        <p:nvSpPr>
          <p:cNvPr name="Freeform 19" id="19"/>
          <p:cNvSpPr/>
          <p:nvPr/>
        </p:nvSpPr>
        <p:spPr>
          <a:xfrm flipH="false" flipV="false" rot="542064">
            <a:off x="-87442" y="-297020"/>
            <a:ext cx="2436139" cy="2838721"/>
          </a:xfrm>
          <a:custGeom>
            <a:avLst/>
            <a:gdLst/>
            <a:ahLst/>
            <a:cxnLst/>
            <a:rect r="r" b="b" t="t" l="l"/>
            <a:pathLst>
              <a:path h="2838721" w="2436139">
                <a:moveTo>
                  <a:pt x="0" y="0"/>
                </a:moveTo>
                <a:lnTo>
                  <a:pt x="2436138" y="0"/>
                </a:lnTo>
                <a:lnTo>
                  <a:pt x="2436138" y="2838722"/>
                </a:lnTo>
                <a:lnTo>
                  <a:pt x="0" y="283872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0" id="20"/>
          <p:cNvSpPr/>
          <p:nvPr/>
        </p:nvSpPr>
        <p:spPr>
          <a:xfrm flipH="false" flipV="true" rot="-10325232">
            <a:off x="-571383" y="8235451"/>
            <a:ext cx="2736104" cy="2736104"/>
          </a:xfrm>
          <a:custGeom>
            <a:avLst/>
            <a:gdLst/>
            <a:ahLst/>
            <a:cxnLst/>
            <a:rect r="r" b="b" t="t" l="l"/>
            <a:pathLst>
              <a:path h="2736104" w="2736104">
                <a:moveTo>
                  <a:pt x="0" y="2736104"/>
                </a:moveTo>
                <a:lnTo>
                  <a:pt x="2736104" y="2736104"/>
                </a:lnTo>
                <a:lnTo>
                  <a:pt x="2736104" y="0"/>
                </a:lnTo>
                <a:lnTo>
                  <a:pt x="0" y="0"/>
                </a:lnTo>
                <a:lnTo>
                  <a:pt x="0" y="2736104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1" id="21"/>
          <p:cNvSpPr/>
          <p:nvPr/>
        </p:nvSpPr>
        <p:spPr>
          <a:xfrm flipH="false" flipV="false" rot="0">
            <a:off x="15968103" y="8046502"/>
            <a:ext cx="2717478" cy="2653247"/>
          </a:xfrm>
          <a:custGeom>
            <a:avLst/>
            <a:gdLst/>
            <a:ahLst/>
            <a:cxnLst/>
            <a:rect r="r" b="b" t="t" l="l"/>
            <a:pathLst>
              <a:path h="2653247" w="2717478">
                <a:moveTo>
                  <a:pt x="0" y="0"/>
                </a:moveTo>
                <a:lnTo>
                  <a:pt x="2717478" y="0"/>
                </a:lnTo>
                <a:lnTo>
                  <a:pt x="2717478" y="2653247"/>
                </a:lnTo>
                <a:lnTo>
                  <a:pt x="0" y="2653247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2" id="22"/>
          <p:cNvSpPr/>
          <p:nvPr/>
        </p:nvSpPr>
        <p:spPr>
          <a:xfrm flipH="false" flipV="false" rot="-734777">
            <a:off x="16405042" y="-6677"/>
            <a:ext cx="1637282" cy="2904855"/>
          </a:xfrm>
          <a:custGeom>
            <a:avLst/>
            <a:gdLst/>
            <a:ahLst/>
            <a:cxnLst/>
            <a:rect r="r" b="b" t="t" l="l"/>
            <a:pathLst>
              <a:path h="2904855" w="1637282">
                <a:moveTo>
                  <a:pt x="0" y="0"/>
                </a:moveTo>
                <a:lnTo>
                  <a:pt x="1637282" y="0"/>
                </a:lnTo>
                <a:lnTo>
                  <a:pt x="1637282" y="2904855"/>
                </a:lnTo>
                <a:lnTo>
                  <a:pt x="0" y="2904855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23" id="23"/>
          <p:cNvGrpSpPr/>
          <p:nvPr/>
        </p:nvGrpSpPr>
        <p:grpSpPr>
          <a:xfrm rot="0">
            <a:off x="1860140" y="4039872"/>
            <a:ext cx="229651" cy="229651"/>
            <a:chOff x="0" y="0"/>
            <a:chExt cx="6350000" cy="6350000"/>
          </a:xfrm>
        </p:grpSpPr>
        <p:sp>
          <p:nvSpPr>
            <p:cNvPr name="Freeform 24" id="24"/>
            <p:cNvSpPr/>
            <p:nvPr/>
          </p:nvSpPr>
          <p:spPr>
            <a:xfrm flipH="false" flipV="false" rot="0">
              <a:off x="0" y="0"/>
              <a:ext cx="6350000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1AB5DB"/>
            </a:solidFill>
          </p:spPr>
        </p:sp>
      </p:grpSp>
      <p:sp>
        <p:nvSpPr>
          <p:cNvPr name="Freeform 25" id="25"/>
          <p:cNvSpPr/>
          <p:nvPr/>
        </p:nvSpPr>
        <p:spPr>
          <a:xfrm flipH="false" flipV="false" rot="0">
            <a:off x="558467" y="4269523"/>
            <a:ext cx="238202" cy="236037"/>
          </a:xfrm>
          <a:custGeom>
            <a:avLst/>
            <a:gdLst/>
            <a:ahLst/>
            <a:cxnLst/>
            <a:rect r="r" b="b" t="t" l="l"/>
            <a:pathLst>
              <a:path h="236037" w="238202">
                <a:moveTo>
                  <a:pt x="0" y="0"/>
                </a:moveTo>
                <a:lnTo>
                  <a:pt x="238202" y="0"/>
                </a:lnTo>
                <a:lnTo>
                  <a:pt x="238202" y="236037"/>
                </a:lnTo>
                <a:lnTo>
                  <a:pt x="0" y="236037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6" id="26"/>
          <p:cNvSpPr/>
          <p:nvPr/>
        </p:nvSpPr>
        <p:spPr>
          <a:xfrm flipH="false" flipV="false" rot="-771795">
            <a:off x="717946" y="7310183"/>
            <a:ext cx="433712" cy="411632"/>
          </a:xfrm>
          <a:custGeom>
            <a:avLst/>
            <a:gdLst/>
            <a:ahLst/>
            <a:cxnLst/>
            <a:rect r="r" b="b" t="t" l="l"/>
            <a:pathLst>
              <a:path h="411632" w="433712">
                <a:moveTo>
                  <a:pt x="0" y="0"/>
                </a:moveTo>
                <a:lnTo>
                  <a:pt x="433711" y="0"/>
                </a:lnTo>
                <a:lnTo>
                  <a:pt x="433711" y="411632"/>
                </a:lnTo>
                <a:lnTo>
                  <a:pt x="0" y="411632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27" id="27"/>
          <p:cNvGrpSpPr>
            <a:grpSpLocks noChangeAspect="true"/>
          </p:cNvGrpSpPr>
          <p:nvPr/>
        </p:nvGrpSpPr>
        <p:grpSpPr>
          <a:xfrm rot="1977585">
            <a:off x="3269116" y="9426276"/>
            <a:ext cx="498419" cy="262574"/>
            <a:chOff x="0" y="0"/>
            <a:chExt cx="1610360" cy="848360"/>
          </a:xfrm>
        </p:grpSpPr>
        <p:sp>
          <p:nvSpPr>
            <p:cNvPr name="Freeform 28" id="28"/>
            <p:cNvSpPr/>
            <p:nvPr/>
          </p:nvSpPr>
          <p:spPr>
            <a:xfrm flipH="false" flipV="false" rot="0">
              <a:off x="-31750" y="0"/>
              <a:ext cx="1675130" cy="880110"/>
            </a:xfrm>
            <a:custGeom>
              <a:avLst/>
              <a:gdLst/>
              <a:ahLst/>
              <a:cxnLst/>
              <a:rect r="r" b="b" t="t" l="l"/>
              <a:pathLst>
                <a:path h="880110" w="1675130">
                  <a:moveTo>
                    <a:pt x="266700" y="848360"/>
                  </a:moveTo>
                  <a:cubicBezTo>
                    <a:pt x="236220" y="848360"/>
                    <a:pt x="205740" y="842010"/>
                    <a:pt x="175260" y="829310"/>
                  </a:cubicBezTo>
                  <a:cubicBezTo>
                    <a:pt x="55880" y="778510"/>
                    <a:pt x="0" y="641350"/>
                    <a:pt x="50800" y="521970"/>
                  </a:cubicBezTo>
                  <a:cubicBezTo>
                    <a:pt x="184150" y="204470"/>
                    <a:pt x="492760" y="0"/>
                    <a:pt x="836930" y="0"/>
                  </a:cubicBezTo>
                  <a:cubicBezTo>
                    <a:pt x="1181100" y="0"/>
                    <a:pt x="1489710" y="204470"/>
                    <a:pt x="1624330" y="521970"/>
                  </a:cubicBezTo>
                  <a:cubicBezTo>
                    <a:pt x="1675130" y="641350"/>
                    <a:pt x="1619250" y="779780"/>
                    <a:pt x="1499870" y="829310"/>
                  </a:cubicBezTo>
                  <a:cubicBezTo>
                    <a:pt x="1380490" y="880110"/>
                    <a:pt x="1242060" y="824230"/>
                    <a:pt x="1192530" y="704850"/>
                  </a:cubicBezTo>
                  <a:cubicBezTo>
                    <a:pt x="1131570" y="562610"/>
                    <a:pt x="991870" y="469900"/>
                    <a:pt x="836930" y="469900"/>
                  </a:cubicBezTo>
                  <a:cubicBezTo>
                    <a:pt x="681990" y="469900"/>
                    <a:pt x="543560" y="562610"/>
                    <a:pt x="482600" y="704850"/>
                  </a:cubicBezTo>
                  <a:cubicBezTo>
                    <a:pt x="445770" y="793750"/>
                    <a:pt x="358140" y="848360"/>
                    <a:pt x="266700" y="848360"/>
                  </a:cubicBezTo>
                  <a:close/>
                </a:path>
              </a:pathLst>
            </a:custGeom>
            <a:solidFill>
              <a:srgbClr val="F2BC2A"/>
            </a:solidFill>
          </p:spPr>
        </p:sp>
      </p:grpSp>
      <p:grpSp>
        <p:nvGrpSpPr>
          <p:cNvPr name="Group 29" id="29"/>
          <p:cNvGrpSpPr/>
          <p:nvPr/>
        </p:nvGrpSpPr>
        <p:grpSpPr>
          <a:xfrm rot="0">
            <a:off x="2030890" y="9258300"/>
            <a:ext cx="229651" cy="229651"/>
            <a:chOff x="0" y="0"/>
            <a:chExt cx="6350000" cy="6350000"/>
          </a:xfrm>
        </p:grpSpPr>
        <p:sp>
          <p:nvSpPr>
            <p:cNvPr name="Freeform 30" id="30"/>
            <p:cNvSpPr/>
            <p:nvPr/>
          </p:nvSpPr>
          <p:spPr>
            <a:xfrm flipH="false" flipV="false" rot="0">
              <a:off x="0" y="0"/>
              <a:ext cx="6350000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1AB5DB"/>
            </a:solidFill>
          </p:spPr>
        </p:sp>
      </p:grpSp>
      <p:sp>
        <p:nvSpPr>
          <p:cNvPr name="Freeform 31" id="31"/>
          <p:cNvSpPr/>
          <p:nvPr/>
        </p:nvSpPr>
        <p:spPr>
          <a:xfrm flipH="false" flipV="false" rot="0">
            <a:off x="1857760" y="6167686"/>
            <a:ext cx="464062" cy="471782"/>
          </a:xfrm>
          <a:custGeom>
            <a:avLst/>
            <a:gdLst/>
            <a:ahLst/>
            <a:cxnLst/>
            <a:rect r="r" b="b" t="t" l="l"/>
            <a:pathLst>
              <a:path h="471782" w="464062">
                <a:moveTo>
                  <a:pt x="0" y="0"/>
                </a:moveTo>
                <a:lnTo>
                  <a:pt x="464062" y="0"/>
                </a:lnTo>
                <a:lnTo>
                  <a:pt x="464062" y="471782"/>
                </a:lnTo>
                <a:lnTo>
                  <a:pt x="0" y="471782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32" id="32"/>
          <p:cNvGrpSpPr>
            <a:grpSpLocks noChangeAspect="true"/>
          </p:cNvGrpSpPr>
          <p:nvPr/>
        </p:nvGrpSpPr>
        <p:grpSpPr>
          <a:xfrm rot="-874149">
            <a:off x="1053712" y="5439604"/>
            <a:ext cx="498419" cy="262574"/>
            <a:chOff x="0" y="0"/>
            <a:chExt cx="1610360" cy="848360"/>
          </a:xfrm>
        </p:grpSpPr>
        <p:sp>
          <p:nvSpPr>
            <p:cNvPr name="Freeform 33" id="33"/>
            <p:cNvSpPr/>
            <p:nvPr/>
          </p:nvSpPr>
          <p:spPr>
            <a:xfrm flipH="false" flipV="false" rot="0">
              <a:off x="-31750" y="0"/>
              <a:ext cx="1675130" cy="880110"/>
            </a:xfrm>
            <a:custGeom>
              <a:avLst/>
              <a:gdLst/>
              <a:ahLst/>
              <a:cxnLst/>
              <a:rect r="r" b="b" t="t" l="l"/>
              <a:pathLst>
                <a:path h="880110" w="1675130">
                  <a:moveTo>
                    <a:pt x="266700" y="848360"/>
                  </a:moveTo>
                  <a:cubicBezTo>
                    <a:pt x="236220" y="848360"/>
                    <a:pt x="205740" y="842010"/>
                    <a:pt x="175260" y="829310"/>
                  </a:cubicBezTo>
                  <a:cubicBezTo>
                    <a:pt x="55880" y="778510"/>
                    <a:pt x="0" y="641350"/>
                    <a:pt x="50800" y="521970"/>
                  </a:cubicBezTo>
                  <a:cubicBezTo>
                    <a:pt x="184150" y="204470"/>
                    <a:pt x="492760" y="0"/>
                    <a:pt x="836930" y="0"/>
                  </a:cubicBezTo>
                  <a:cubicBezTo>
                    <a:pt x="1181100" y="0"/>
                    <a:pt x="1489710" y="204470"/>
                    <a:pt x="1624330" y="521970"/>
                  </a:cubicBezTo>
                  <a:cubicBezTo>
                    <a:pt x="1675130" y="641350"/>
                    <a:pt x="1619250" y="779780"/>
                    <a:pt x="1499870" y="829310"/>
                  </a:cubicBezTo>
                  <a:cubicBezTo>
                    <a:pt x="1380490" y="880110"/>
                    <a:pt x="1242060" y="824230"/>
                    <a:pt x="1192530" y="704850"/>
                  </a:cubicBezTo>
                  <a:cubicBezTo>
                    <a:pt x="1131570" y="562610"/>
                    <a:pt x="991870" y="469900"/>
                    <a:pt x="836930" y="469900"/>
                  </a:cubicBezTo>
                  <a:cubicBezTo>
                    <a:pt x="681990" y="469900"/>
                    <a:pt x="543560" y="562610"/>
                    <a:pt x="482600" y="704850"/>
                  </a:cubicBezTo>
                  <a:cubicBezTo>
                    <a:pt x="445770" y="793750"/>
                    <a:pt x="358140" y="848360"/>
                    <a:pt x="266700" y="848360"/>
                  </a:cubicBezTo>
                  <a:close/>
                </a:path>
              </a:pathLst>
            </a:custGeom>
            <a:solidFill>
              <a:srgbClr val="F2BC2A"/>
            </a:solidFill>
          </p:spPr>
        </p:sp>
      </p:grpSp>
      <p:grpSp>
        <p:nvGrpSpPr>
          <p:cNvPr name="Group 34" id="34"/>
          <p:cNvGrpSpPr/>
          <p:nvPr/>
        </p:nvGrpSpPr>
        <p:grpSpPr>
          <a:xfrm rot="-2074858">
            <a:off x="15366099" y="2674126"/>
            <a:ext cx="229651" cy="229651"/>
            <a:chOff x="0" y="0"/>
            <a:chExt cx="6350000" cy="6350000"/>
          </a:xfrm>
        </p:grpSpPr>
        <p:sp>
          <p:nvSpPr>
            <p:cNvPr name="Freeform 35" id="35"/>
            <p:cNvSpPr/>
            <p:nvPr/>
          </p:nvSpPr>
          <p:spPr>
            <a:xfrm flipH="false" flipV="false" rot="0">
              <a:off x="0" y="0"/>
              <a:ext cx="6350000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1AB5DB"/>
            </a:solidFill>
          </p:spPr>
        </p:sp>
      </p:grpSp>
      <p:sp>
        <p:nvSpPr>
          <p:cNvPr name="Freeform 36" id="36"/>
          <p:cNvSpPr/>
          <p:nvPr/>
        </p:nvSpPr>
        <p:spPr>
          <a:xfrm flipH="false" flipV="false" rot="-2074858">
            <a:off x="14586618" y="839557"/>
            <a:ext cx="238202" cy="236037"/>
          </a:xfrm>
          <a:custGeom>
            <a:avLst/>
            <a:gdLst/>
            <a:ahLst/>
            <a:cxnLst/>
            <a:rect r="r" b="b" t="t" l="l"/>
            <a:pathLst>
              <a:path h="236037" w="238202">
                <a:moveTo>
                  <a:pt x="0" y="0"/>
                </a:moveTo>
                <a:lnTo>
                  <a:pt x="238203" y="0"/>
                </a:lnTo>
                <a:lnTo>
                  <a:pt x="238203" y="236037"/>
                </a:lnTo>
                <a:lnTo>
                  <a:pt x="0" y="236037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7" id="37"/>
          <p:cNvSpPr/>
          <p:nvPr/>
        </p:nvSpPr>
        <p:spPr>
          <a:xfrm flipH="false" flipV="false" rot="-2846654">
            <a:off x="17042444" y="5898826"/>
            <a:ext cx="433712" cy="411632"/>
          </a:xfrm>
          <a:custGeom>
            <a:avLst/>
            <a:gdLst/>
            <a:ahLst/>
            <a:cxnLst/>
            <a:rect r="r" b="b" t="t" l="l"/>
            <a:pathLst>
              <a:path h="411632" w="433712">
                <a:moveTo>
                  <a:pt x="0" y="0"/>
                </a:moveTo>
                <a:lnTo>
                  <a:pt x="433712" y="0"/>
                </a:lnTo>
                <a:lnTo>
                  <a:pt x="433712" y="411632"/>
                </a:lnTo>
                <a:lnTo>
                  <a:pt x="0" y="411632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8" id="38"/>
          <p:cNvSpPr/>
          <p:nvPr/>
        </p:nvSpPr>
        <p:spPr>
          <a:xfrm flipH="false" flipV="false" rot="-2074858">
            <a:off x="17279532" y="4129890"/>
            <a:ext cx="464062" cy="471782"/>
          </a:xfrm>
          <a:custGeom>
            <a:avLst/>
            <a:gdLst/>
            <a:ahLst/>
            <a:cxnLst/>
            <a:rect r="r" b="b" t="t" l="l"/>
            <a:pathLst>
              <a:path h="471782" w="464062">
                <a:moveTo>
                  <a:pt x="0" y="0"/>
                </a:moveTo>
                <a:lnTo>
                  <a:pt x="464062" y="0"/>
                </a:lnTo>
                <a:lnTo>
                  <a:pt x="464062" y="471781"/>
                </a:lnTo>
                <a:lnTo>
                  <a:pt x="0" y="471781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39" id="39"/>
          <p:cNvGrpSpPr>
            <a:grpSpLocks noChangeAspect="true"/>
          </p:cNvGrpSpPr>
          <p:nvPr/>
        </p:nvGrpSpPr>
        <p:grpSpPr>
          <a:xfrm rot="-2949008">
            <a:off x="15866380" y="4469518"/>
            <a:ext cx="498419" cy="262574"/>
            <a:chOff x="0" y="0"/>
            <a:chExt cx="1610360" cy="848360"/>
          </a:xfrm>
        </p:grpSpPr>
        <p:sp>
          <p:nvSpPr>
            <p:cNvPr name="Freeform 40" id="40"/>
            <p:cNvSpPr/>
            <p:nvPr/>
          </p:nvSpPr>
          <p:spPr>
            <a:xfrm flipH="false" flipV="false" rot="0">
              <a:off x="-31750" y="0"/>
              <a:ext cx="1675130" cy="880110"/>
            </a:xfrm>
            <a:custGeom>
              <a:avLst/>
              <a:gdLst/>
              <a:ahLst/>
              <a:cxnLst/>
              <a:rect r="r" b="b" t="t" l="l"/>
              <a:pathLst>
                <a:path h="880110" w="1675130">
                  <a:moveTo>
                    <a:pt x="266700" y="848360"/>
                  </a:moveTo>
                  <a:cubicBezTo>
                    <a:pt x="236220" y="848360"/>
                    <a:pt x="205740" y="842010"/>
                    <a:pt x="175260" y="829310"/>
                  </a:cubicBezTo>
                  <a:cubicBezTo>
                    <a:pt x="55880" y="778510"/>
                    <a:pt x="0" y="641350"/>
                    <a:pt x="50800" y="521970"/>
                  </a:cubicBezTo>
                  <a:cubicBezTo>
                    <a:pt x="184150" y="204470"/>
                    <a:pt x="492760" y="0"/>
                    <a:pt x="836930" y="0"/>
                  </a:cubicBezTo>
                  <a:cubicBezTo>
                    <a:pt x="1181100" y="0"/>
                    <a:pt x="1489710" y="204470"/>
                    <a:pt x="1624330" y="521970"/>
                  </a:cubicBezTo>
                  <a:cubicBezTo>
                    <a:pt x="1675130" y="641350"/>
                    <a:pt x="1619250" y="779780"/>
                    <a:pt x="1499870" y="829310"/>
                  </a:cubicBezTo>
                  <a:cubicBezTo>
                    <a:pt x="1380490" y="880110"/>
                    <a:pt x="1242060" y="824230"/>
                    <a:pt x="1192530" y="704850"/>
                  </a:cubicBezTo>
                  <a:cubicBezTo>
                    <a:pt x="1131570" y="562610"/>
                    <a:pt x="991870" y="469900"/>
                    <a:pt x="836930" y="469900"/>
                  </a:cubicBezTo>
                  <a:cubicBezTo>
                    <a:pt x="681990" y="469900"/>
                    <a:pt x="543560" y="562610"/>
                    <a:pt x="482600" y="704850"/>
                  </a:cubicBezTo>
                  <a:cubicBezTo>
                    <a:pt x="445770" y="793750"/>
                    <a:pt x="358140" y="848360"/>
                    <a:pt x="266700" y="848360"/>
                  </a:cubicBezTo>
                  <a:close/>
                </a:path>
              </a:pathLst>
            </a:custGeom>
            <a:solidFill>
              <a:srgbClr val="F2BC2A"/>
            </a:solidFill>
          </p:spPr>
        </p:sp>
      </p:grpSp>
      <p:grpSp>
        <p:nvGrpSpPr>
          <p:cNvPr name="Group 41" id="41"/>
          <p:cNvGrpSpPr>
            <a:grpSpLocks noChangeAspect="true"/>
          </p:cNvGrpSpPr>
          <p:nvPr/>
        </p:nvGrpSpPr>
        <p:grpSpPr>
          <a:xfrm rot="-2949008">
            <a:off x="14359241" y="9446041"/>
            <a:ext cx="498419" cy="262574"/>
            <a:chOff x="0" y="0"/>
            <a:chExt cx="1610360" cy="848360"/>
          </a:xfrm>
        </p:grpSpPr>
        <p:sp>
          <p:nvSpPr>
            <p:cNvPr name="Freeform 42" id="42"/>
            <p:cNvSpPr/>
            <p:nvPr/>
          </p:nvSpPr>
          <p:spPr>
            <a:xfrm flipH="false" flipV="false" rot="0">
              <a:off x="-31750" y="0"/>
              <a:ext cx="1675130" cy="880110"/>
            </a:xfrm>
            <a:custGeom>
              <a:avLst/>
              <a:gdLst/>
              <a:ahLst/>
              <a:cxnLst/>
              <a:rect r="r" b="b" t="t" l="l"/>
              <a:pathLst>
                <a:path h="880110" w="1675130">
                  <a:moveTo>
                    <a:pt x="266700" y="848360"/>
                  </a:moveTo>
                  <a:cubicBezTo>
                    <a:pt x="236220" y="848360"/>
                    <a:pt x="205740" y="842010"/>
                    <a:pt x="175260" y="829310"/>
                  </a:cubicBezTo>
                  <a:cubicBezTo>
                    <a:pt x="55880" y="778510"/>
                    <a:pt x="0" y="641350"/>
                    <a:pt x="50800" y="521970"/>
                  </a:cubicBezTo>
                  <a:cubicBezTo>
                    <a:pt x="184150" y="204470"/>
                    <a:pt x="492760" y="0"/>
                    <a:pt x="836930" y="0"/>
                  </a:cubicBezTo>
                  <a:cubicBezTo>
                    <a:pt x="1181100" y="0"/>
                    <a:pt x="1489710" y="204470"/>
                    <a:pt x="1624330" y="521970"/>
                  </a:cubicBezTo>
                  <a:cubicBezTo>
                    <a:pt x="1675130" y="641350"/>
                    <a:pt x="1619250" y="779780"/>
                    <a:pt x="1499870" y="829310"/>
                  </a:cubicBezTo>
                  <a:cubicBezTo>
                    <a:pt x="1380490" y="880110"/>
                    <a:pt x="1242060" y="824230"/>
                    <a:pt x="1192530" y="704850"/>
                  </a:cubicBezTo>
                  <a:cubicBezTo>
                    <a:pt x="1131570" y="562610"/>
                    <a:pt x="991870" y="469900"/>
                    <a:pt x="836930" y="469900"/>
                  </a:cubicBezTo>
                  <a:cubicBezTo>
                    <a:pt x="681990" y="469900"/>
                    <a:pt x="543560" y="562610"/>
                    <a:pt x="482600" y="704850"/>
                  </a:cubicBezTo>
                  <a:cubicBezTo>
                    <a:pt x="445770" y="793750"/>
                    <a:pt x="358140" y="848360"/>
                    <a:pt x="266700" y="848360"/>
                  </a:cubicBezTo>
                  <a:close/>
                </a:path>
              </a:pathLst>
            </a:custGeom>
            <a:solidFill>
              <a:srgbClr val="F2BC2A"/>
            </a:solidFill>
          </p:spPr>
        </p:sp>
      </p:grpSp>
      <p:grpSp>
        <p:nvGrpSpPr>
          <p:cNvPr name="Group 43" id="43"/>
          <p:cNvGrpSpPr/>
          <p:nvPr/>
        </p:nvGrpSpPr>
        <p:grpSpPr>
          <a:xfrm rot="0">
            <a:off x="15738452" y="6288751"/>
            <a:ext cx="229651" cy="229651"/>
            <a:chOff x="0" y="0"/>
            <a:chExt cx="6350000" cy="6350000"/>
          </a:xfrm>
        </p:grpSpPr>
        <p:sp>
          <p:nvSpPr>
            <p:cNvPr name="Freeform 44" id="44"/>
            <p:cNvSpPr/>
            <p:nvPr/>
          </p:nvSpPr>
          <p:spPr>
            <a:xfrm flipH="false" flipV="false" rot="0">
              <a:off x="0" y="0"/>
              <a:ext cx="6350000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1AB5DB"/>
            </a:solidFill>
          </p:spPr>
        </p:sp>
      </p:grpSp>
    </p:spTree>
  </p:cSld>
  <p:clrMapOvr>
    <a:masterClrMapping/>
  </p:clrMapOvr>
</p:sld>
</file>

<file path=ppt/slides/slide3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5400000">
            <a:off x="4000500" y="-4000500"/>
            <a:ext cx="10287000" cy="18288000"/>
          </a:xfrm>
          <a:custGeom>
            <a:avLst/>
            <a:gdLst/>
            <a:ahLst/>
            <a:cxnLst/>
            <a:rect r="r" b="b" t="t" l="l"/>
            <a:pathLst>
              <a:path h="18288000" w="10287000">
                <a:moveTo>
                  <a:pt x="0" y="18288000"/>
                </a:moveTo>
                <a:lnTo>
                  <a:pt x="0" y="0"/>
                </a:lnTo>
                <a:lnTo>
                  <a:pt x="10287000" y="0"/>
                </a:lnTo>
                <a:lnTo>
                  <a:pt x="10287000" y="18288000"/>
                </a:lnTo>
                <a:lnTo>
                  <a:pt x="0" y="18288000"/>
                </a:lnTo>
                <a:close/>
              </a:path>
            </a:pathLst>
          </a:custGeom>
          <a:blipFill>
            <a:blip r:embed="rId2"/>
            <a:stretch>
              <a:fillRect l="-9222" t="0" r="-9222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347261" y="-470682"/>
            <a:ext cx="17593478" cy="14682890"/>
          </a:xfrm>
          <a:custGeom>
            <a:avLst/>
            <a:gdLst/>
            <a:ahLst/>
            <a:cxnLst/>
            <a:rect r="r" b="b" t="t" l="l"/>
            <a:pathLst>
              <a:path h="14682890" w="17593478">
                <a:moveTo>
                  <a:pt x="0" y="0"/>
                </a:moveTo>
                <a:lnTo>
                  <a:pt x="17593478" y="0"/>
                </a:lnTo>
                <a:lnTo>
                  <a:pt x="17593478" y="14682890"/>
                </a:lnTo>
                <a:lnTo>
                  <a:pt x="0" y="1468289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-9899" r="0" b="-49864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347261" y="-3065605"/>
            <a:ext cx="17593478" cy="13195109"/>
          </a:xfrm>
          <a:custGeom>
            <a:avLst/>
            <a:gdLst/>
            <a:ahLst/>
            <a:cxnLst/>
            <a:rect r="r" b="b" t="t" l="l"/>
            <a:pathLst>
              <a:path h="13195109" w="17593478">
                <a:moveTo>
                  <a:pt x="0" y="0"/>
                </a:moveTo>
                <a:lnTo>
                  <a:pt x="17593478" y="0"/>
                </a:lnTo>
                <a:lnTo>
                  <a:pt x="17593478" y="13195109"/>
                </a:lnTo>
                <a:lnTo>
                  <a:pt x="0" y="1319510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451516" y="-1102054"/>
            <a:ext cx="17489223" cy="11405717"/>
          </a:xfrm>
          <a:custGeom>
            <a:avLst/>
            <a:gdLst/>
            <a:ahLst/>
            <a:cxnLst/>
            <a:rect r="r" b="b" t="t" l="l"/>
            <a:pathLst>
              <a:path h="11405717" w="17489223">
                <a:moveTo>
                  <a:pt x="0" y="0"/>
                </a:moveTo>
                <a:lnTo>
                  <a:pt x="17489223" y="0"/>
                </a:lnTo>
                <a:lnTo>
                  <a:pt x="17489223" y="11405718"/>
                </a:lnTo>
                <a:lnTo>
                  <a:pt x="0" y="1140571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-62888" r="0" b="-41561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272439" y="-1817580"/>
            <a:ext cx="17847376" cy="13385532"/>
          </a:xfrm>
          <a:custGeom>
            <a:avLst/>
            <a:gdLst/>
            <a:ahLst/>
            <a:cxnLst/>
            <a:rect r="r" b="b" t="t" l="l"/>
            <a:pathLst>
              <a:path h="13385532" w="17847376">
                <a:moveTo>
                  <a:pt x="0" y="0"/>
                </a:moveTo>
                <a:lnTo>
                  <a:pt x="17847377" y="0"/>
                </a:lnTo>
                <a:lnTo>
                  <a:pt x="17847377" y="13385532"/>
                </a:lnTo>
                <a:lnTo>
                  <a:pt x="0" y="1338553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272439" y="-2423243"/>
            <a:ext cx="17847376" cy="13385532"/>
          </a:xfrm>
          <a:custGeom>
            <a:avLst/>
            <a:gdLst/>
            <a:ahLst/>
            <a:cxnLst/>
            <a:rect r="r" b="b" t="t" l="l"/>
            <a:pathLst>
              <a:path h="13385532" w="17847376">
                <a:moveTo>
                  <a:pt x="0" y="0"/>
                </a:moveTo>
                <a:lnTo>
                  <a:pt x="17847377" y="0"/>
                </a:lnTo>
                <a:lnTo>
                  <a:pt x="17847377" y="13385532"/>
                </a:lnTo>
                <a:lnTo>
                  <a:pt x="0" y="1338553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grpSp>
        <p:nvGrpSpPr>
          <p:cNvPr name="Group 8" id="8"/>
          <p:cNvGrpSpPr/>
          <p:nvPr/>
        </p:nvGrpSpPr>
        <p:grpSpPr>
          <a:xfrm rot="0">
            <a:off x="-899186" y="-563673"/>
            <a:ext cx="1425183" cy="11403846"/>
            <a:chOff x="0" y="0"/>
            <a:chExt cx="356429" cy="2852028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356429" cy="2852028"/>
            </a:xfrm>
            <a:custGeom>
              <a:avLst/>
              <a:gdLst/>
              <a:ahLst/>
              <a:cxnLst/>
              <a:rect r="r" b="b" t="t" l="l"/>
              <a:pathLst>
                <a:path h="2852028" w="356429">
                  <a:moveTo>
                    <a:pt x="0" y="0"/>
                  </a:moveTo>
                  <a:lnTo>
                    <a:pt x="356429" y="0"/>
                  </a:lnTo>
                  <a:lnTo>
                    <a:pt x="356429" y="2852028"/>
                  </a:lnTo>
                  <a:lnTo>
                    <a:pt x="0" y="2852028"/>
                  </a:lnTo>
                  <a:close/>
                </a:path>
              </a:pathLst>
            </a:custGeom>
            <a:solidFill>
              <a:srgbClr val="00AD9C"/>
            </a:solidFill>
          </p:spPr>
        </p:sp>
        <p:sp>
          <p:nvSpPr>
            <p:cNvPr name="TextBox 10" id="10"/>
            <p:cNvSpPr txBox="true"/>
            <p:nvPr/>
          </p:nvSpPr>
          <p:spPr>
            <a:xfrm>
              <a:off x="0" y="-57150"/>
              <a:ext cx="356429" cy="2909178"/>
            </a:xfrm>
            <a:prstGeom prst="rect">
              <a:avLst/>
            </a:prstGeom>
          </p:spPr>
          <p:txBody>
            <a:bodyPr anchor="ctr" rtlCol="false" tIns="53498" lIns="53498" bIns="53498" rIns="53498"/>
            <a:lstStyle/>
            <a:p>
              <a:pPr algn="ctr">
                <a:lnSpc>
                  <a:spcPts val="2801"/>
                </a:lnSpc>
              </a:pPr>
            </a:p>
          </p:txBody>
        </p:sp>
      </p:grpSp>
      <p:grpSp>
        <p:nvGrpSpPr>
          <p:cNvPr name="Group 11" id="11"/>
          <p:cNvGrpSpPr/>
          <p:nvPr/>
        </p:nvGrpSpPr>
        <p:grpSpPr>
          <a:xfrm rot="0">
            <a:off x="17762003" y="-563673"/>
            <a:ext cx="1425183" cy="11403846"/>
            <a:chOff x="0" y="0"/>
            <a:chExt cx="356429" cy="2852028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356429" cy="2852028"/>
            </a:xfrm>
            <a:custGeom>
              <a:avLst/>
              <a:gdLst/>
              <a:ahLst/>
              <a:cxnLst/>
              <a:rect r="r" b="b" t="t" l="l"/>
              <a:pathLst>
                <a:path h="2852028" w="356429">
                  <a:moveTo>
                    <a:pt x="0" y="0"/>
                  </a:moveTo>
                  <a:lnTo>
                    <a:pt x="356429" y="0"/>
                  </a:lnTo>
                  <a:lnTo>
                    <a:pt x="356429" y="2852028"/>
                  </a:lnTo>
                  <a:lnTo>
                    <a:pt x="0" y="2852028"/>
                  </a:lnTo>
                  <a:close/>
                </a:path>
              </a:pathLst>
            </a:custGeom>
            <a:solidFill>
              <a:srgbClr val="00AD9C"/>
            </a:solidFill>
          </p:spPr>
        </p:sp>
        <p:sp>
          <p:nvSpPr>
            <p:cNvPr name="TextBox 13" id="13"/>
            <p:cNvSpPr txBox="true"/>
            <p:nvPr/>
          </p:nvSpPr>
          <p:spPr>
            <a:xfrm>
              <a:off x="0" y="-57150"/>
              <a:ext cx="356429" cy="2909178"/>
            </a:xfrm>
            <a:prstGeom prst="rect">
              <a:avLst/>
            </a:prstGeom>
          </p:spPr>
          <p:txBody>
            <a:bodyPr anchor="ctr" rtlCol="false" tIns="53498" lIns="53498" bIns="53498" rIns="53498"/>
            <a:lstStyle/>
            <a:p>
              <a:pPr algn="ctr">
                <a:lnSpc>
                  <a:spcPts val="2801"/>
                </a:lnSpc>
              </a:pPr>
            </a:p>
          </p:txBody>
        </p:sp>
      </p:grpSp>
      <p:grpSp>
        <p:nvGrpSpPr>
          <p:cNvPr name="Group 14" id="14"/>
          <p:cNvGrpSpPr/>
          <p:nvPr/>
        </p:nvGrpSpPr>
        <p:grpSpPr>
          <a:xfrm rot="5400000">
            <a:off x="8701644" y="-9748102"/>
            <a:ext cx="1425183" cy="19201660"/>
            <a:chOff x="0" y="0"/>
            <a:chExt cx="356429" cy="4802210"/>
          </a:xfrm>
        </p:grpSpPr>
        <p:sp>
          <p:nvSpPr>
            <p:cNvPr name="Freeform 15" id="15"/>
            <p:cNvSpPr/>
            <p:nvPr/>
          </p:nvSpPr>
          <p:spPr>
            <a:xfrm flipH="false" flipV="false" rot="0">
              <a:off x="0" y="0"/>
              <a:ext cx="356429" cy="4802210"/>
            </a:xfrm>
            <a:custGeom>
              <a:avLst/>
              <a:gdLst/>
              <a:ahLst/>
              <a:cxnLst/>
              <a:rect r="r" b="b" t="t" l="l"/>
              <a:pathLst>
                <a:path h="4802210" w="356429">
                  <a:moveTo>
                    <a:pt x="0" y="0"/>
                  </a:moveTo>
                  <a:lnTo>
                    <a:pt x="356429" y="0"/>
                  </a:lnTo>
                  <a:lnTo>
                    <a:pt x="356429" y="4802210"/>
                  </a:lnTo>
                  <a:lnTo>
                    <a:pt x="0" y="4802210"/>
                  </a:lnTo>
                  <a:close/>
                </a:path>
              </a:pathLst>
            </a:custGeom>
            <a:solidFill>
              <a:srgbClr val="00AD9C"/>
            </a:solidFill>
          </p:spPr>
        </p:sp>
        <p:sp>
          <p:nvSpPr>
            <p:cNvPr name="TextBox 16" id="16"/>
            <p:cNvSpPr txBox="true"/>
            <p:nvPr/>
          </p:nvSpPr>
          <p:spPr>
            <a:xfrm>
              <a:off x="0" y="-57150"/>
              <a:ext cx="356429" cy="4859360"/>
            </a:xfrm>
            <a:prstGeom prst="rect">
              <a:avLst/>
            </a:prstGeom>
          </p:spPr>
          <p:txBody>
            <a:bodyPr anchor="ctr" rtlCol="false" tIns="53498" lIns="53498" bIns="53498" rIns="53498"/>
            <a:lstStyle/>
            <a:p>
              <a:pPr algn="ctr">
                <a:lnSpc>
                  <a:spcPts val="2801"/>
                </a:lnSpc>
              </a:pPr>
            </a:p>
          </p:txBody>
        </p:sp>
      </p:grpSp>
      <p:grpSp>
        <p:nvGrpSpPr>
          <p:cNvPr name="Group 17" id="17"/>
          <p:cNvGrpSpPr/>
          <p:nvPr/>
        </p:nvGrpSpPr>
        <p:grpSpPr>
          <a:xfrm rot="5400000">
            <a:off x="8593028" y="833442"/>
            <a:ext cx="1425183" cy="19201660"/>
            <a:chOff x="0" y="0"/>
            <a:chExt cx="356429" cy="4802210"/>
          </a:xfrm>
        </p:grpSpPr>
        <p:sp>
          <p:nvSpPr>
            <p:cNvPr name="Freeform 18" id="18"/>
            <p:cNvSpPr/>
            <p:nvPr/>
          </p:nvSpPr>
          <p:spPr>
            <a:xfrm flipH="false" flipV="false" rot="0">
              <a:off x="0" y="0"/>
              <a:ext cx="356429" cy="4802210"/>
            </a:xfrm>
            <a:custGeom>
              <a:avLst/>
              <a:gdLst/>
              <a:ahLst/>
              <a:cxnLst/>
              <a:rect r="r" b="b" t="t" l="l"/>
              <a:pathLst>
                <a:path h="4802210" w="356429">
                  <a:moveTo>
                    <a:pt x="0" y="0"/>
                  </a:moveTo>
                  <a:lnTo>
                    <a:pt x="356429" y="0"/>
                  </a:lnTo>
                  <a:lnTo>
                    <a:pt x="356429" y="4802210"/>
                  </a:lnTo>
                  <a:lnTo>
                    <a:pt x="0" y="4802210"/>
                  </a:lnTo>
                  <a:close/>
                </a:path>
              </a:pathLst>
            </a:custGeom>
            <a:solidFill>
              <a:srgbClr val="00AD9C"/>
            </a:solidFill>
          </p:spPr>
        </p:sp>
        <p:sp>
          <p:nvSpPr>
            <p:cNvPr name="TextBox 19" id="19"/>
            <p:cNvSpPr txBox="true"/>
            <p:nvPr/>
          </p:nvSpPr>
          <p:spPr>
            <a:xfrm>
              <a:off x="0" y="-57150"/>
              <a:ext cx="356429" cy="4859360"/>
            </a:xfrm>
            <a:prstGeom prst="rect">
              <a:avLst/>
            </a:prstGeom>
          </p:spPr>
          <p:txBody>
            <a:bodyPr anchor="ctr" rtlCol="false" tIns="53498" lIns="53498" bIns="53498" rIns="53498"/>
            <a:lstStyle/>
            <a:p>
              <a:pPr algn="ctr">
                <a:lnSpc>
                  <a:spcPts val="2801"/>
                </a:lnSpc>
              </a:pPr>
            </a:p>
          </p:txBody>
        </p:sp>
      </p:grpSp>
      <p:sp>
        <p:nvSpPr>
          <p:cNvPr name="Freeform 20" id="20"/>
          <p:cNvSpPr/>
          <p:nvPr/>
        </p:nvSpPr>
        <p:spPr>
          <a:xfrm flipH="false" flipV="false" rot="542064">
            <a:off x="-87442" y="-297020"/>
            <a:ext cx="2436139" cy="2838721"/>
          </a:xfrm>
          <a:custGeom>
            <a:avLst/>
            <a:gdLst/>
            <a:ahLst/>
            <a:cxnLst/>
            <a:rect r="r" b="b" t="t" l="l"/>
            <a:pathLst>
              <a:path h="2838721" w="2436139">
                <a:moveTo>
                  <a:pt x="0" y="0"/>
                </a:moveTo>
                <a:lnTo>
                  <a:pt x="2436138" y="0"/>
                </a:lnTo>
                <a:lnTo>
                  <a:pt x="2436138" y="2838722"/>
                </a:lnTo>
                <a:lnTo>
                  <a:pt x="0" y="283872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1" id="21"/>
          <p:cNvSpPr/>
          <p:nvPr/>
        </p:nvSpPr>
        <p:spPr>
          <a:xfrm flipH="false" flipV="true" rot="-10325232">
            <a:off x="-571383" y="8235451"/>
            <a:ext cx="2736104" cy="2736104"/>
          </a:xfrm>
          <a:custGeom>
            <a:avLst/>
            <a:gdLst/>
            <a:ahLst/>
            <a:cxnLst/>
            <a:rect r="r" b="b" t="t" l="l"/>
            <a:pathLst>
              <a:path h="2736104" w="2736104">
                <a:moveTo>
                  <a:pt x="0" y="2736104"/>
                </a:moveTo>
                <a:lnTo>
                  <a:pt x="2736104" y="2736104"/>
                </a:lnTo>
                <a:lnTo>
                  <a:pt x="2736104" y="0"/>
                </a:lnTo>
                <a:lnTo>
                  <a:pt x="0" y="0"/>
                </a:lnTo>
                <a:lnTo>
                  <a:pt x="0" y="2736104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2" id="22"/>
          <p:cNvSpPr/>
          <p:nvPr/>
        </p:nvSpPr>
        <p:spPr>
          <a:xfrm flipH="false" flipV="false" rot="0">
            <a:off x="15968103" y="8046502"/>
            <a:ext cx="2717478" cy="2653247"/>
          </a:xfrm>
          <a:custGeom>
            <a:avLst/>
            <a:gdLst/>
            <a:ahLst/>
            <a:cxnLst/>
            <a:rect r="r" b="b" t="t" l="l"/>
            <a:pathLst>
              <a:path h="2653247" w="2717478">
                <a:moveTo>
                  <a:pt x="0" y="0"/>
                </a:moveTo>
                <a:lnTo>
                  <a:pt x="2717478" y="0"/>
                </a:lnTo>
                <a:lnTo>
                  <a:pt x="2717478" y="2653247"/>
                </a:lnTo>
                <a:lnTo>
                  <a:pt x="0" y="2653247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3" id="23"/>
          <p:cNvSpPr/>
          <p:nvPr/>
        </p:nvSpPr>
        <p:spPr>
          <a:xfrm flipH="false" flipV="false" rot="-734777">
            <a:off x="16405042" y="-6677"/>
            <a:ext cx="1637282" cy="2904855"/>
          </a:xfrm>
          <a:custGeom>
            <a:avLst/>
            <a:gdLst/>
            <a:ahLst/>
            <a:cxnLst/>
            <a:rect r="r" b="b" t="t" l="l"/>
            <a:pathLst>
              <a:path h="2904855" w="1637282">
                <a:moveTo>
                  <a:pt x="0" y="0"/>
                </a:moveTo>
                <a:lnTo>
                  <a:pt x="1637282" y="0"/>
                </a:lnTo>
                <a:lnTo>
                  <a:pt x="1637282" y="2904855"/>
                </a:lnTo>
                <a:lnTo>
                  <a:pt x="0" y="2904855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24" id="24"/>
          <p:cNvGrpSpPr/>
          <p:nvPr/>
        </p:nvGrpSpPr>
        <p:grpSpPr>
          <a:xfrm rot="0">
            <a:off x="1860140" y="4039872"/>
            <a:ext cx="229651" cy="229651"/>
            <a:chOff x="0" y="0"/>
            <a:chExt cx="6350000" cy="6350000"/>
          </a:xfrm>
        </p:grpSpPr>
        <p:sp>
          <p:nvSpPr>
            <p:cNvPr name="Freeform 25" id="25"/>
            <p:cNvSpPr/>
            <p:nvPr/>
          </p:nvSpPr>
          <p:spPr>
            <a:xfrm flipH="false" flipV="false" rot="0">
              <a:off x="0" y="0"/>
              <a:ext cx="6350000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1AB5DB"/>
            </a:solidFill>
          </p:spPr>
        </p:sp>
      </p:grpSp>
      <p:sp>
        <p:nvSpPr>
          <p:cNvPr name="Freeform 26" id="26"/>
          <p:cNvSpPr/>
          <p:nvPr/>
        </p:nvSpPr>
        <p:spPr>
          <a:xfrm flipH="false" flipV="false" rot="0">
            <a:off x="558467" y="4269523"/>
            <a:ext cx="238202" cy="236037"/>
          </a:xfrm>
          <a:custGeom>
            <a:avLst/>
            <a:gdLst/>
            <a:ahLst/>
            <a:cxnLst/>
            <a:rect r="r" b="b" t="t" l="l"/>
            <a:pathLst>
              <a:path h="236037" w="238202">
                <a:moveTo>
                  <a:pt x="0" y="0"/>
                </a:moveTo>
                <a:lnTo>
                  <a:pt x="238202" y="0"/>
                </a:lnTo>
                <a:lnTo>
                  <a:pt x="238202" y="236037"/>
                </a:lnTo>
                <a:lnTo>
                  <a:pt x="0" y="236037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7" id="27"/>
          <p:cNvSpPr/>
          <p:nvPr/>
        </p:nvSpPr>
        <p:spPr>
          <a:xfrm flipH="false" flipV="false" rot="-771795">
            <a:off x="717946" y="7310183"/>
            <a:ext cx="433712" cy="411632"/>
          </a:xfrm>
          <a:custGeom>
            <a:avLst/>
            <a:gdLst/>
            <a:ahLst/>
            <a:cxnLst/>
            <a:rect r="r" b="b" t="t" l="l"/>
            <a:pathLst>
              <a:path h="411632" w="433712">
                <a:moveTo>
                  <a:pt x="0" y="0"/>
                </a:moveTo>
                <a:lnTo>
                  <a:pt x="433711" y="0"/>
                </a:lnTo>
                <a:lnTo>
                  <a:pt x="433711" y="411632"/>
                </a:lnTo>
                <a:lnTo>
                  <a:pt x="0" y="411632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28" id="28"/>
          <p:cNvGrpSpPr>
            <a:grpSpLocks noChangeAspect="true"/>
          </p:cNvGrpSpPr>
          <p:nvPr/>
        </p:nvGrpSpPr>
        <p:grpSpPr>
          <a:xfrm rot="1977585">
            <a:off x="3269116" y="9426276"/>
            <a:ext cx="498419" cy="262574"/>
            <a:chOff x="0" y="0"/>
            <a:chExt cx="1610360" cy="848360"/>
          </a:xfrm>
        </p:grpSpPr>
        <p:sp>
          <p:nvSpPr>
            <p:cNvPr name="Freeform 29" id="29"/>
            <p:cNvSpPr/>
            <p:nvPr/>
          </p:nvSpPr>
          <p:spPr>
            <a:xfrm flipH="false" flipV="false" rot="0">
              <a:off x="-31750" y="0"/>
              <a:ext cx="1675130" cy="880110"/>
            </a:xfrm>
            <a:custGeom>
              <a:avLst/>
              <a:gdLst/>
              <a:ahLst/>
              <a:cxnLst/>
              <a:rect r="r" b="b" t="t" l="l"/>
              <a:pathLst>
                <a:path h="880110" w="1675130">
                  <a:moveTo>
                    <a:pt x="266700" y="848360"/>
                  </a:moveTo>
                  <a:cubicBezTo>
                    <a:pt x="236220" y="848360"/>
                    <a:pt x="205740" y="842010"/>
                    <a:pt x="175260" y="829310"/>
                  </a:cubicBezTo>
                  <a:cubicBezTo>
                    <a:pt x="55880" y="778510"/>
                    <a:pt x="0" y="641350"/>
                    <a:pt x="50800" y="521970"/>
                  </a:cubicBezTo>
                  <a:cubicBezTo>
                    <a:pt x="184150" y="204470"/>
                    <a:pt x="492760" y="0"/>
                    <a:pt x="836930" y="0"/>
                  </a:cubicBezTo>
                  <a:cubicBezTo>
                    <a:pt x="1181100" y="0"/>
                    <a:pt x="1489710" y="204470"/>
                    <a:pt x="1624330" y="521970"/>
                  </a:cubicBezTo>
                  <a:cubicBezTo>
                    <a:pt x="1675130" y="641350"/>
                    <a:pt x="1619250" y="779780"/>
                    <a:pt x="1499870" y="829310"/>
                  </a:cubicBezTo>
                  <a:cubicBezTo>
                    <a:pt x="1380490" y="880110"/>
                    <a:pt x="1242060" y="824230"/>
                    <a:pt x="1192530" y="704850"/>
                  </a:cubicBezTo>
                  <a:cubicBezTo>
                    <a:pt x="1131570" y="562610"/>
                    <a:pt x="991870" y="469900"/>
                    <a:pt x="836930" y="469900"/>
                  </a:cubicBezTo>
                  <a:cubicBezTo>
                    <a:pt x="681990" y="469900"/>
                    <a:pt x="543560" y="562610"/>
                    <a:pt x="482600" y="704850"/>
                  </a:cubicBezTo>
                  <a:cubicBezTo>
                    <a:pt x="445770" y="793750"/>
                    <a:pt x="358140" y="848360"/>
                    <a:pt x="266700" y="848360"/>
                  </a:cubicBezTo>
                  <a:close/>
                </a:path>
              </a:pathLst>
            </a:custGeom>
            <a:solidFill>
              <a:srgbClr val="F2BC2A"/>
            </a:solidFill>
          </p:spPr>
        </p:sp>
      </p:grpSp>
      <p:grpSp>
        <p:nvGrpSpPr>
          <p:cNvPr name="Group 30" id="30"/>
          <p:cNvGrpSpPr/>
          <p:nvPr/>
        </p:nvGrpSpPr>
        <p:grpSpPr>
          <a:xfrm rot="0">
            <a:off x="2030890" y="9258300"/>
            <a:ext cx="229651" cy="229651"/>
            <a:chOff x="0" y="0"/>
            <a:chExt cx="6350000" cy="6350000"/>
          </a:xfrm>
        </p:grpSpPr>
        <p:sp>
          <p:nvSpPr>
            <p:cNvPr name="Freeform 31" id="31"/>
            <p:cNvSpPr/>
            <p:nvPr/>
          </p:nvSpPr>
          <p:spPr>
            <a:xfrm flipH="false" flipV="false" rot="0">
              <a:off x="0" y="0"/>
              <a:ext cx="6350000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1AB5DB"/>
            </a:solidFill>
          </p:spPr>
        </p:sp>
      </p:grpSp>
      <p:sp>
        <p:nvSpPr>
          <p:cNvPr name="Freeform 32" id="32"/>
          <p:cNvSpPr/>
          <p:nvPr/>
        </p:nvSpPr>
        <p:spPr>
          <a:xfrm flipH="false" flipV="false" rot="0">
            <a:off x="1857760" y="6167686"/>
            <a:ext cx="464062" cy="471782"/>
          </a:xfrm>
          <a:custGeom>
            <a:avLst/>
            <a:gdLst/>
            <a:ahLst/>
            <a:cxnLst/>
            <a:rect r="r" b="b" t="t" l="l"/>
            <a:pathLst>
              <a:path h="471782" w="464062">
                <a:moveTo>
                  <a:pt x="0" y="0"/>
                </a:moveTo>
                <a:lnTo>
                  <a:pt x="464062" y="0"/>
                </a:lnTo>
                <a:lnTo>
                  <a:pt x="464062" y="471782"/>
                </a:lnTo>
                <a:lnTo>
                  <a:pt x="0" y="471782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33" id="33"/>
          <p:cNvGrpSpPr>
            <a:grpSpLocks noChangeAspect="true"/>
          </p:cNvGrpSpPr>
          <p:nvPr/>
        </p:nvGrpSpPr>
        <p:grpSpPr>
          <a:xfrm rot="-874149">
            <a:off x="1053712" y="5439604"/>
            <a:ext cx="498419" cy="262574"/>
            <a:chOff x="0" y="0"/>
            <a:chExt cx="1610360" cy="848360"/>
          </a:xfrm>
        </p:grpSpPr>
        <p:sp>
          <p:nvSpPr>
            <p:cNvPr name="Freeform 34" id="34"/>
            <p:cNvSpPr/>
            <p:nvPr/>
          </p:nvSpPr>
          <p:spPr>
            <a:xfrm flipH="false" flipV="false" rot="0">
              <a:off x="-31750" y="0"/>
              <a:ext cx="1675130" cy="880110"/>
            </a:xfrm>
            <a:custGeom>
              <a:avLst/>
              <a:gdLst/>
              <a:ahLst/>
              <a:cxnLst/>
              <a:rect r="r" b="b" t="t" l="l"/>
              <a:pathLst>
                <a:path h="880110" w="1675130">
                  <a:moveTo>
                    <a:pt x="266700" y="848360"/>
                  </a:moveTo>
                  <a:cubicBezTo>
                    <a:pt x="236220" y="848360"/>
                    <a:pt x="205740" y="842010"/>
                    <a:pt x="175260" y="829310"/>
                  </a:cubicBezTo>
                  <a:cubicBezTo>
                    <a:pt x="55880" y="778510"/>
                    <a:pt x="0" y="641350"/>
                    <a:pt x="50800" y="521970"/>
                  </a:cubicBezTo>
                  <a:cubicBezTo>
                    <a:pt x="184150" y="204470"/>
                    <a:pt x="492760" y="0"/>
                    <a:pt x="836930" y="0"/>
                  </a:cubicBezTo>
                  <a:cubicBezTo>
                    <a:pt x="1181100" y="0"/>
                    <a:pt x="1489710" y="204470"/>
                    <a:pt x="1624330" y="521970"/>
                  </a:cubicBezTo>
                  <a:cubicBezTo>
                    <a:pt x="1675130" y="641350"/>
                    <a:pt x="1619250" y="779780"/>
                    <a:pt x="1499870" y="829310"/>
                  </a:cubicBezTo>
                  <a:cubicBezTo>
                    <a:pt x="1380490" y="880110"/>
                    <a:pt x="1242060" y="824230"/>
                    <a:pt x="1192530" y="704850"/>
                  </a:cubicBezTo>
                  <a:cubicBezTo>
                    <a:pt x="1131570" y="562610"/>
                    <a:pt x="991870" y="469900"/>
                    <a:pt x="836930" y="469900"/>
                  </a:cubicBezTo>
                  <a:cubicBezTo>
                    <a:pt x="681990" y="469900"/>
                    <a:pt x="543560" y="562610"/>
                    <a:pt x="482600" y="704850"/>
                  </a:cubicBezTo>
                  <a:cubicBezTo>
                    <a:pt x="445770" y="793750"/>
                    <a:pt x="358140" y="848360"/>
                    <a:pt x="266700" y="848360"/>
                  </a:cubicBezTo>
                  <a:close/>
                </a:path>
              </a:pathLst>
            </a:custGeom>
            <a:solidFill>
              <a:srgbClr val="F2BC2A"/>
            </a:solidFill>
          </p:spPr>
        </p:sp>
      </p:grpSp>
      <p:grpSp>
        <p:nvGrpSpPr>
          <p:cNvPr name="Group 35" id="35"/>
          <p:cNvGrpSpPr/>
          <p:nvPr/>
        </p:nvGrpSpPr>
        <p:grpSpPr>
          <a:xfrm rot="-2074858">
            <a:off x="15366099" y="2674126"/>
            <a:ext cx="229651" cy="229651"/>
            <a:chOff x="0" y="0"/>
            <a:chExt cx="6350000" cy="6350000"/>
          </a:xfrm>
        </p:grpSpPr>
        <p:sp>
          <p:nvSpPr>
            <p:cNvPr name="Freeform 36" id="36"/>
            <p:cNvSpPr/>
            <p:nvPr/>
          </p:nvSpPr>
          <p:spPr>
            <a:xfrm flipH="false" flipV="false" rot="0">
              <a:off x="0" y="0"/>
              <a:ext cx="6350000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1AB5DB"/>
            </a:solidFill>
          </p:spPr>
        </p:sp>
      </p:grpSp>
      <p:sp>
        <p:nvSpPr>
          <p:cNvPr name="Freeform 37" id="37"/>
          <p:cNvSpPr/>
          <p:nvPr/>
        </p:nvSpPr>
        <p:spPr>
          <a:xfrm flipH="false" flipV="false" rot="-2074858">
            <a:off x="14586618" y="839557"/>
            <a:ext cx="238202" cy="236037"/>
          </a:xfrm>
          <a:custGeom>
            <a:avLst/>
            <a:gdLst/>
            <a:ahLst/>
            <a:cxnLst/>
            <a:rect r="r" b="b" t="t" l="l"/>
            <a:pathLst>
              <a:path h="236037" w="238202">
                <a:moveTo>
                  <a:pt x="0" y="0"/>
                </a:moveTo>
                <a:lnTo>
                  <a:pt x="238203" y="0"/>
                </a:lnTo>
                <a:lnTo>
                  <a:pt x="238203" y="236037"/>
                </a:lnTo>
                <a:lnTo>
                  <a:pt x="0" y="236037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8" id="38"/>
          <p:cNvSpPr/>
          <p:nvPr/>
        </p:nvSpPr>
        <p:spPr>
          <a:xfrm flipH="false" flipV="false" rot="-2846654">
            <a:off x="17042444" y="5898826"/>
            <a:ext cx="433712" cy="411632"/>
          </a:xfrm>
          <a:custGeom>
            <a:avLst/>
            <a:gdLst/>
            <a:ahLst/>
            <a:cxnLst/>
            <a:rect r="r" b="b" t="t" l="l"/>
            <a:pathLst>
              <a:path h="411632" w="433712">
                <a:moveTo>
                  <a:pt x="0" y="0"/>
                </a:moveTo>
                <a:lnTo>
                  <a:pt x="433712" y="0"/>
                </a:lnTo>
                <a:lnTo>
                  <a:pt x="433712" y="411632"/>
                </a:lnTo>
                <a:lnTo>
                  <a:pt x="0" y="411632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9" id="39"/>
          <p:cNvSpPr/>
          <p:nvPr/>
        </p:nvSpPr>
        <p:spPr>
          <a:xfrm flipH="false" flipV="false" rot="-2074858">
            <a:off x="17279532" y="4129890"/>
            <a:ext cx="464062" cy="471782"/>
          </a:xfrm>
          <a:custGeom>
            <a:avLst/>
            <a:gdLst/>
            <a:ahLst/>
            <a:cxnLst/>
            <a:rect r="r" b="b" t="t" l="l"/>
            <a:pathLst>
              <a:path h="471782" w="464062">
                <a:moveTo>
                  <a:pt x="0" y="0"/>
                </a:moveTo>
                <a:lnTo>
                  <a:pt x="464062" y="0"/>
                </a:lnTo>
                <a:lnTo>
                  <a:pt x="464062" y="471781"/>
                </a:lnTo>
                <a:lnTo>
                  <a:pt x="0" y="471781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40" id="40"/>
          <p:cNvGrpSpPr>
            <a:grpSpLocks noChangeAspect="true"/>
          </p:cNvGrpSpPr>
          <p:nvPr/>
        </p:nvGrpSpPr>
        <p:grpSpPr>
          <a:xfrm rot="-2949008">
            <a:off x="15866380" y="4469518"/>
            <a:ext cx="498419" cy="262574"/>
            <a:chOff x="0" y="0"/>
            <a:chExt cx="1610360" cy="848360"/>
          </a:xfrm>
        </p:grpSpPr>
        <p:sp>
          <p:nvSpPr>
            <p:cNvPr name="Freeform 41" id="41"/>
            <p:cNvSpPr/>
            <p:nvPr/>
          </p:nvSpPr>
          <p:spPr>
            <a:xfrm flipH="false" flipV="false" rot="0">
              <a:off x="-31750" y="0"/>
              <a:ext cx="1675130" cy="880110"/>
            </a:xfrm>
            <a:custGeom>
              <a:avLst/>
              <a:gdLst/>
              <a:ahLst/>
              <a:cxnLst/>
              <a:rect r="r" b="b" t="t" l="l"/>
              <a:pathLst>
                <a:path h="880110" w="1675130">
                  <a:moveTo>
                    <a:pt x="266700" y="848360"/>
                  </a:moveTo>
                  <a:cubicBezTo>
                    <a:pt x="236220" y="848360"/>
                    <a:pt x="205740" y="842010"/>
                    <a:pt x="175260" y="829310"/>
                  </a:cubicBezTo>
                  <a:cubicBezTo>
                    <a:pt x="55880" y="778510"/>
                    <a:pt x="0" y="641350"/>
                    <a:pt x="50800" y="521970"/>
                  </a:cubicBezTo>
                  <a:cubicBezTo>
                    <a:pt x="184150" y="204470"/>
                    <a:pt x="492760" y="0"/>
                    <a:pt x="836930" y="0"/>
                  </a:cubicBezTo>
                  <a:cubicBezTo>
                    <a:pt x="1181100" y="0"/>
                    <a:pt x="1489710" y="204470"/>
                    <a:pt x="1624330" y="521970"/>
                  </a:cubicBezTo>
                  <a:cubicBezTo>
                    <a:pt x="1675130" y="641350"/>
                    <a:pt x="1619250" y="779780"/>
                    <a:pt x="1499870" y="829310"/>
                  </a:cubicBezTo>
                  <a:cubicBezTo>
                    <a:pt x="1380490" y="880110"/>
                    <a:pt x="1242060" y="824230"/>
                    <a:pt x="1192530" y="704850"/>
                  </a:cubicBezTo>
                  <a:cubicBezTo>
                    <a:pt x="1131570" y="562610"/>
                    <a:pt x="991870" y="469900"/>
                    <a:pt x="836930" y="469900"/>
                  </a:cubicBezTo>
                  <a:cubicBezTo>
                    <a:pt x="681990" y="469900"/>
                    <a:pt x="543560" y="562610"/>
                    <a:pt x="482600" y="704850"/>
                  </a:cubicBezTo>
                  <a:cubicBezTo>
                    <a:pt x="445770" y="793750"/>
                    <a:pt x="358140" y="848360"/>
                    <a:pt x="266700" y="848360"/>
                  </a:cubicBezTo>
                  <a:close/>
                </a:path>
              </a:pathLst>
            </a:custGeom>
            <a:solidFill>
              <a:srgbClr val="F2BC2A"/>
            </a:solidFill>
          </p:spPr>
        </p:sp>
      </p:grpSp>
      <p:grpSp>
        <p:nvGrpSpPr>
          <p:cNvPr name="Group 42" id="42"/>
          <p:cNvGrpSpPr>
            <a:grpSpLocks noChangeAspect="true"/>
          </p:cNvGrpSpPr>
          <p:nvPr/>
        </p:nvGrpSpPr>
        <p:grpSpPr>
          <a:xfrm rot="-2949008">
            <a:off x="14359241" y="9446041"/>
            <a:ext cx="498419" cy="262574"/>
            <a:chOff x="0" y="0"/>
            <a:chExt cx="1610360" cy="848360"/>
          </a:xfrm>
        </p:grpSpPr>
        <p:sp>
          <p:nvSpPr>
            <p:cNvPr name="Freeform 43" id="43"/>
            <p:cNvSpPr/>
            <p:nvPr/>
          </p:nvSpPr>
          <p:spPr>
            <a:xfrm flipH="false" flipV="false" rot="0">
              <a:off x="-31750" y="0"/>
              <a:ext cx="1675130" cy="880110"/>
            </a:xfrm>
            <a:custGeom>
              <a:avLst/>
              <a:gdLst/>
              <a:ahLst/>
              <a:cxnLst/>
              <a:rect r="r" b="b" t="t" l="l"/>
              <a:pathLst>
                <a:path h="880110" w="1675130">
                  <a:moveTo>
                    <a:pt x="266700" y="848360"/>
                  </a:moveTo>
                  <a:cubicBezTo>
                    <a:pt x="236220" y="848360"/>
                    <a:pt x="205740" y="842010"/>
                    <a:pt x="175260" y="829310"/>
                  </a:cubicBezTo>
                  <a:cubicBezTo>
                    <a:pt x="55880" y="778510"/>
                    <a:pt x="0" y="641350"/>
                    <a:pt x="50800" y="521970"/>
                  </a:cubicBezTo>
                  <a:cubicBezTo>
                    <a:pt x="184150" y="204470"/>
                    <a:pt x="492760" y="0"/>
                    <a:pt x="836930" y="0"/>
                  </a:cubicBezTo>
                  <a:cubicBezTo>
                    <a:pt x="1181100" y="0"/>
                    <a:pt x="1489710" y="204470"/>
                    <a:pt x="1624330" y="521970"/>
                  </a:cubicBezTo>
                  <a:cubicBezTo>
                    <a:pt x="1675130" y="641350"/>
                    <a:pt x="1619250" y="779780"/>
                    <a:pt x="1499870" y="829310"/>
                  </a:cubicBezTo>
                  <a:cubicBezTo>
                    <a:pt x="1380490" y="880110"/>
                    <a:pt x="1242060" y="824230"/>
                    <a:pt x="1192530" y="704850"/>
                  </a:cubicBezTo>
                  <a:cubicBezTo>
                    <a:pt x="1131570" y="562610"/>
                    <a:pt x="991870" y="469900"/>
                    <a:pt x="836930" y="469900"/>
                  </a:cubicBezTo>
                  <a:cubicBezTo>
                    <a:pt x="681990" y="469900"/>
                    <a:pt x="543560" y="562610"/>
                    <a:pt x="482600" y="704850"/>
                  </a:cubicBezTo>
                  <a:cubicBezTo>
                    <a:pt x="445770" y="793750"/>
                    <a:pt x="358140" y="848360"/>
                    <a:pt x="266700" y="848360"/>
                  </a:cubicBezTo>
                  <a:close/>
                </a:path>
              </a:pathLst>
            </a:custGeom>
            <a:solidFill>
              <a:srgbClr val="F2BC2A"/>
            </a:solidFill>
          </p:spPr>
        </p:sp>
      </p:grpSp>
      <p:grpSp>
        <p:nvGrpSpPr>
          <p:cNvPr name="Group 44" id="44"/>
          <p:cNvGrpSpPr/>
          <p:nvPr/>
        </p:nvGrpSpPr>
        <p:grpSpPr>
          <a:xfrm rot="0">
            <a:off x="15738452" y="6288751"/>
            <a:ext cx="229651" cy="229651"/>
            <a:chOff x="0" y="0"/>
            <a:chExt cx="6350000" cy="6350000"/>
          </a:xfrm>
        </p:grpSpPr>
        <p:sp>
          <p:nvSpPr>
            <p:cNvPr name="Freeform 45" id="45"/>
            <p:cNvSpPr/>
            <p:nvPr/>
          </p:nvSpPr>
          <p:spPr>
            <a:xfrm flipH="false" flipV="false" rot="0">
              <a:off x="0" y="0"/>
              <a:ext cx="6350000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1AB5DB"/>
            </a:solidFill>
          </p:spPr>
        </p:sp>
      </p:grpSp>
    </p:spTree>
  </p:cSld>
  <p:clrMapOvr>
    <a:masterClrMapping/>
  </p:clrMapOvr>
</p:sld>
</file>

<file path=ppt/slides/slide3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5400000">
            <a:off x="4000500" y="-4000500"/>
            <a:ext cx="10287000" cy="18288000"/>
          </a:xfrm>
          <a:custGeom>
            <a:avLst/>
            <a:gdLst/>
            <a:ahLst/>
            <a:cxnLst/>
            <a:rect r="r" b="b" t="t" l="l"/>
            <a:pathLst>
              <a:path h="18288000" w="10287000">
                <a:moveTo>
                  <a:pt x="0" y="18288000"/>
                </a:moveTo>
                <a:lnTo>
                  <a:pt x="0" y="0"/>
                </a:lnTo>
                <a:lnTo>
                  <a:pt x="10287000" y="0"/>
                </a:lnTo>
                <a:lnTo>
                  <a:pt x="10287000" y="18288000"/>
                </a:lnTo>
                <a:lnTo>
                  <a:pt x="0" y="18288000"/>
                </a:lnTo>
                <a:close/>
              </a:path>
            </a:pathLst>
          </a:custGeom>
          <a:blipFill>
            <a:blip r:embed="rId2"/>
            <a:stretch>
              <a:fillRect l="-9222" t="0" r="-9222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-869488" y="-836544"/>
            <a:ext cx="20086371" cy="12006726"/>
            <a:chOff x="0" y="0"/>
            <a:chExt cx="26781829" cy="16008969"/>
          </a:xfrm>
        </p:grpSpPr>
        <p:grpSp>
          <p:nvGrpSpPr>
            <p:cNvPr name="Group 4" id="4"/>
            <p:cNvGrpSpPr/>
            <p:nvPr/>
          </p:nvGrpSpPr>
          <p:grpSpPr>
            <a:xfrm rot="0">
              <a:off x="0" y="394920"/>
              <a:ext cx="1900244" cy="15205129"/>
              <a:chOff x="0" y="0"/>
              <a:chExt cx="356429" cy="2852028"/>
            </a:xfrm>
          </p:grpSpPr>
          <p:sp>
            <p:nvSpPr>
              <p:cNvPr name="Freeform 5" id="5"/>
              <p:cNvSpPr/>
              <p:nvPr/>
            </p:nvSpPr>
            <p:spPr>
              <a:xfrm flipH="false" flipV="false" rot="0">
                <a:off x="0" y="0"/>
                <a:ext cx="356429" cy="2852028"/>
              </a:xfrm>
              <a:custGeom>
                <a:avLst/>
                <a:gdLst/>
                <a:ahLst/>
                <a:cxnLst/>
                <a:rect r="r" b="b" t="t" l="l"/>
                <a:pathLst>
                  <a:path h="2852028" w="356429">
                    <a:moveTo>
                      <a:pt x="0" y="0"/>
                    </a:moveTo>
                    <a:lnTo>
                      <a:pt x="356429" y="0"/>
                    </a:lnTo>
                    <a:lnTo>
                      <a:pt x="356429" y="2852028"/>
                    </a:lnTo>
                    <a:lnTo>
                      <a:pt x="0" y="2852028"/>
                    </a:lnTo>
                    <a:close/>
                  </a:path>
                </a:pathLst>
              </a:custGeom>
              <a:solidFill>
                <a:srgbClr val="00AD9C"/>
              </a:solidFill>
            </p:spPr>
          </p:sp>
          <p:sp>
            <p:nvSpPr>
              <p:cNvPr name="TextBox 6" id="6"/>
              <p:cNvSpPr txBox="true"/>
              <p:nvPr/>
            </p:nvSpPr>
            <p:spPr>
              <a:xfrm>
                <a:off x="0" y="-57150"/>
                <a:ext cx="356429" cy="2909178"/>
              </a:xfrm>
              <a:prstGeom prst="rect">
                <a:avLst/>
              </a:prstGeom>
            </p:spPr>
            <p:txBody>
              <a:bodyPr anchor="ctr" rtlCol="false" tIns="53498" lIns="53498" bIns="53498" rIns="53498"/>
              <a:lstStyle/>
              <a:p>
                <a:pPr algn="ctr">
                  <a:lnSpc>
                    <a:spcPts val="2801"/>
                  </a:lnSpc>
                </a:pPr>
              </a:p>
            </p:txBody>
          </p:sp>
        </p:grpSp>
        <p:grpSp>
          <p:nvGrpSpPr>
            <p:cNvPr name="Group 7" id="7"/>
            <p:cNvGrpSpPr/>
            <p:nvPr/>
          </p:nvGrpSpPr>
          <p:grpSpPr>
            <a:xfrm rot="0">
              <a:off x="24881585" y="394920"/>
              <a:ext cx="1900244" cy="15205129"/>
              <a:chOff x="0" y="0"/>
              <a:chExt cx="356429" cy="2852028"/>
            </a:xfrm>
          </p:grpSpPr>
          <p:sp>
            <p:nvSpPr>
              <p:cNvPr name="Freeform 8" id="8"/>
              <p:cNvSpPr/>
              <p:nvPr/>
            </p:nvSpPr>
            <p:spPr>
              <a:xfrm flipH="false" flipV="false" rot="0">
                <a:off x="0" y="0"/>
                <a:ext cx="356429" cy="2852028"/>
              </a:xfrm>
              <a:custGeom>
                <a:avLst/>
                <a:gdLst/>
                <a:ahLst/>
                <a:cxnLst/>
                <a:rect r="r" b="b" t="t" l="l"/>
                <a:pathLst>
                  <a:path h="2852028" w="356429">
                    <a:moveTo>
                      <a:pt x="0" y="0"/>
                    </a:moveTo>
                    <a:lnTo>
                      <a:pt x="356429" y="0"/>
                    </a:lnTo>
                    <a:lnTo>
                      <a:pt x="356429" y="2852028"/>
                    </a:lnTo>
                    <a:lnTo>
                      <a:pt x="0" y="2852028"/>
                    </a:lnTo>
                    <a:close/>
                  </a:path>
                </a:pathLst>
              </a:custGeom>
              <a:solidFill>
                <a:srgbClr val="00AD9C"/>
              </a:solidFill>
            </p:spPr>
          </p:sp>
          <p:sp>
            <p:nvSpPr>
              <p:cNvPr name="TextBox 9" id="9"/>
              <p:cNvSpPr txBox="true"/>
              <p:nvPr/>
            </p:nvSpPr>
            <p:spPr>
              <a:xfrm>
                <a:off x="0" y="-57150"/>
                <a:ext cx="356429" cy="2909178"/>
              </a:xfrm>
              <a:prstGeom prst="rect">
                <a:avLst/>
              </a:prstGeom>
            </p:spPr>
            <p:txBody>
              <a:bodyPr anchor="ctr" rtlCol="false" tIns="53498" lIns="53498" bIns="53498" rIns="53498"/>
              <a:lstStyle/>
              <a:p>
                <a:pPr algn="ctr">
                  <a:lnSpc>
                    <a:spcPts val="2801"/>
                  </a:lnSpc>
                </a:pPr>
              </a:p>
            </p:txBody>
          </p:sp>
        </p:grpSp>
        <p:grpSp>
          <p:nvGrpSpPr>
            <p:cNvPr name="Group 10" id="10"/>
            <p:cNvGrpSpPr/>
            <p:nvPr/>
          </p:nvGrpSpPr>
          <p:grpSpPr>
            <a:xfrm rot="5400000">
              <a:off x="12801106" y="-11850985"/>
              <a:ext cx="1900244" cy="25602213"/>
              <a:chOff x="0" y="0"/>
              <a:chExt cx="356429" cy="4802210"/>
            </a:xfrm>
          </p:grpSpPr>
          <p:sp>
            <p:nvSpPr>
              <p:cNvPr name="Freeform 11" id="11"/>
              <p:cNvSpPr/>
              <p:nvPr/>
            </p:nvSpPr>
            <p:spPr>
              <a:xfrm flipH="false" flipV="false" rot="0">
                <a:off x="0" y="0"/>
                <a:ext cx="356429" cy="4802210"/>
              </a:xfrm>
              <a:custGeom>
                <a:avLst/>
                <a:gdLst/>
                <a:ahLst/>
                <a:cxnLst/>
                <a:rect r="r" b="b" t="t" l="l"/>
                <a:pathLst>
                  <a:path h="4802210" w="356429">
                    <a:moveTo>
                      <a:pt x="0" y="0"/>
                    </a:moveTo>
                    <a:lnTo>
                      <a:pt x="356429" y="0"/>
                    </a:lnTo>
                    <a:lnTo>
                      <a:pt x="356429" y="4802210"/>
                    </a:lnTo>
                    <a:lnTo>
                      <a:pt x="0" y="4802210"/>
                    </a:lnTo>
                    <a:close/>
                  </a:path>
                </a:pathLst>
              </a:custGeom>
              <a:solidFill>
                <a:srgbClr val="00AD9C"/>
              </a:solidFill>
            </p:spPr>
          </p:sp>
          <p:sp>
            <p:nvSpPr>
              <p:cNvPr name="TextBox 12" id="12"/>
              <p:cNvSpPr txBox="true"/>
              <p:nvPr/>
            </p:nvSpPr>
            <p:spPr>
              <a:xfrm>
                <a:off x="0" y="-57150"/>
                <a:ext cx="356429" cy="4859360"/>
              </a:xfrm>
              <a:prstGeom prst="rect">
                <a:avLst/>
              </a:prstGeom>
            </p:spPr>
            <p:txBody>
              <a:bodyPr anchor="ctr" rtlCol="false" tIns="53498" lIns="53498" bIns="53498" rIns="53498"/>
              <a:lstStyle/>
              <a:p>
                <a:pPr algn="ctr">
                  <a:lnSpc>
                    <a:spcPts val="2801"/>
                  </a:lnSpc>
                </a:pPr>
              </a:p>
            </p:txBody>
          </p:sp>
        </p:grpSp>
        <p:grpSp>
          <p:nvGrpSpPr>
            <p:cNvPr name="Group 13" id="13"/>
            <p:cNvGrpSpPr/>
            <p:nvPr/>
          </p:nvGrpSpPr>
          <p:grpSpPr>
            <a:xfrm rot="5400000">
              <a:off x="12656286" y="2257740"/>
              <a:ext cx="1900244" cy="25602213"/>
              <a:chOff x="0" y="0"/>
              <a:chExt cx="356429" cy="4802210"/>
            </a:xfrm>
          </p:grpSpPr>
          <p:sp>
            <p:nvSpPr>
              <p:cNvPr name="Freeform 14" id="14"/>
              <p:cNvSpPr/>
              <p:nvPr/>
            </p:nvSpPr>
            <p:spPr>
              <a:xfrm flipH="false" flipV="false" rot="0">
                <a:off x="0" y="0"/>
                <a:ext cx="356429" cy="4802210"/>
              </a:xfrm>
              <a:custGeom>
                <a:avLst/>
                <a:gdLst/>
                <a:ahLst/>
                <a:cxnLst/>
                <a:rect r="r" b="b" t="t" l="l"/>
                <a:pathLst>
                  <a:path h="4802210" w="356429">
                    <a:moveTo>
                      <a:pt x="0" y="0"/>
                    </a:moveTo>
                    <a:lnTo>
                      <a:pt x="356429" y="0"/>
                    </a:lnTo>
                    <a:lnTo>
                      <a:pt x="356429" y="4802210"/>
                    </a:lnTo>
                    <a:lnTo>
                      <a:pt x="0" y="4802210"/>
                    </a:lnTo>
                    <a:close/>
                  </a:path>
                </a:pathLst>
              </a:custGeom>
              <a:solidFill>
                <a:srgbClr val="00AD9C"/>
              </a:solidFill>
            </p:spPr>
          </p:sp>
          <p:sp>
            <p:nvSpPr>
              <p:cNvPr name="TextBox 15" id="15"/>
              <p:cNvSpPr txBox="true"/>
              <p:nvPr/>
            </p:nvSpPr>
            <p:spPr>
              <a:xfrm>
                <a:off x="0" y="-57150"/>
                <a:ext cx="356429" cy="4859360"/>
              </a:xfrm>
              <a:prstGeom prst="rect">
                <a:avLst/>
              </a:prstGeom>
            </p:spPr>
            <p:txBody>
              <a:bodyPr anchor="ctr" rtlCol="false" tIns="53498" lIns="53498" bIns="53498" rIns="53498"/>
              <a:lstStyle/>
              <a:p>
                <a:pPr algn="ctr">
                  <a:lnSpc>
                    <a:spcPts val="2801"/>
                  </a:lnSpc>
                </a:pPr>
              </a:p>
            </p:txBody>
          </p:sp>
        </p:grpSp>
      </p:grpSp>
      <p:sp>
        <p:nvSpPr>
          <p:cNvPr name="TextBox 16" id="16"/>
          <p:cNvSpPr txBox="true"/>
          <p:nvPr/>
        </p:nvSpPr>
        <p:spPr>
          <a:xfrm rot="0">
            <a:off x="3030899" y="3716690"/>
            <a:ext cx="12226202" cy="24004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8004"/>
              </a:lnSpc>
            </a:pPr>
            <a:r>
              <a:rPr lang="en-US" sz="18004" spc="540">
                <a:solidFill>
                  <a:srgbClr val="00AD9C"/>
                </a:solidFill>
                <a:latin typeface="Marykate"/>
                <a:ea typeface="Marykate"/>
                <a:cs typeface="Marykate"/>
                <a:sym typeface="Marykate"/>
              </a:rPr>
              <a:t>ZAPRASZAMY!</a:t>
            </a:r>
          </a:p>
        </p:txBody>
      </p:sp>
      <p:sp>
        <p:nvSpPr>
          <p:cNvPr name="TextBox 17" id="17"/>
          <p:cNvSpPr txBox="true"/>
          <p:nvPr/>
        </p:nvSpPr>
        <p:spPr>
          <a:xfrm rot="60000">
            <a:off x="3343730" y="7819156"/>
            <a:ext cx="11572262" cy="58148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649"/>
              </a:lnSpc>
            </a:pPr>
            <a:r>
              <a:rPr lang="en-US" b="true" sz="3689">
                <a:solidFill>
                  <a:srgbClr val="003933"/>
                </a:solidFill>
                <a:latin typeface="Dosis Bold"/>
                <a:ea typeface="Dosis Bold"/>
                <a:cs typeface="Dosis Bold"/>
                <a:sym typeface="Dosis Bold"/>
              </a:rPr>
              <a:t>dlugosz.edu.pl</a:t>
            </a:r>
          </a:p>
        </p:txBody>
      </p:sp>
      <p:sp>
        <p:nvSpPr>
          <p:cNvPr name="Freeform 18" id="18"/>
          <p:cNvSpPr/>
          <p:nvPr/>
        </p:nvSpPr>
        <p:spPr>
          <a:xfrm flipH="false" flipV="false" rot="-4590959">
            <a:off x="15997142" y="3573304"/>
            <a:ext cx="2538932" cy="2538932"/>
          </a:xfrm>
          <a:custGeom>
            <a:avLst/>
            <a:gdLst/>
            <a:ahLst/>
            <a:cxnLst/>
            <a:rect r="r" b="b" t="t" l="l"/>
            <a:pathLst>
              <a:path h="2538932" w="2538932">
                <a:moveTo>
                  <a:pt x="0" y="0"/>
                </a:moveTo>
                <a:lnTo>
                  <a:pt x="2538932" y="0"/>
                </a:lnTo>
                <a:lnTo>
                  <a:pt x="2538932" y="2538932"/>
                </a:lnTo>
                <a:lnTo>
                  <a:pt x="0" y="253893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9" id="19"/>
          <p:cNvSpPr/>
          <p:nvPr/>
        </p:nvSpPr>
        <p:spPr>
          <a:xfrm flipH="false" flipV="true" rot="-10325232">
            <a:off x="-735485" y="106452"/>
            <a:ext cx="2815623" cy="2815623"/>
          </a:xfrm>
          <a:custGeom>
            <a:avLst/>
            <a:gdLst/>
            <a:ahLst/>
            <a:cxnLst/>
            <a:rect r="r" b="b" t="t" l="l"/>
            <a:pathLst>
              <a:path h="2815623" w="2815623">
                <a:moveTo>
                  <a:pt x="0" y="2815623"/>
                </a:moveTo>
                <a:lnTo>
                  <a:pt x="2815623" y="2815623"/>
                </a:lnTo>
                <a:lnTo>
                  <a:pt x="2815623" y="0"/>
                </a:lnTo>
                <a:lnTo>
                  <a:pt x="0" y="0"/>
                </a:lnTo>
                <a:lnTo>
                  <a:pt x="0" y="2815623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0" id="20"/>
          <p:cNvSpPr/>
          <p:nvPr/>
        </p:nvSpPr>
        <p:spPr>
          <a:xfrm flipH="false" flipV="false" rot="-2049497">
            <a:off x="125050" y="6657359"/>
            <a:ext cx="2053555" cy="2933651"/>
          </a:xfrm>
          <a:custGeom>
            <a:avLst/>
            <a:gdLst/>
            <a:ahLst/>
            <a:cxnLst/>
            <a:rect r="r" b="b" t="t" l="l"/>
            <a:pathLst>
              <a:path h="2933651" w="2053555">
                <a:moveTo>
                  <a:pt x="0" y="0"/>
                </a:moveTo>
                <a:lnTo>
                  <a:pt x="2053556" y="0"/>
                </a:lnTo>
                <a:lnTo>
                  <a:pt x="2053556" y="2933650"/>
                </a:lnTo>
                <a:lnTo>
                  <a:pt x="0" y="293365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1" id="21"/>
          <p:cNvSpPr/>
          <p:nvPr/>
        </p:nvSpPr>
        <p:spPr>
          <a:xfrm flipH="false" flipV="false" rot="-2245013">
            <a:off x="1141207" y="2386216"/>
            <a:ext cx="880607" cy="1841573"/>
          </a:xfrm>
          <a:custGeom>
            <a:avLst/>
            <a:gdLst/>
            <a:ahLst/>
            <a:cxnLst/>
            <a:rect r="r" b="b" t="t" l="l"/>
            <a:pathLst>
              <a:path h="1841573" w="880607">
                <a:moveTo>
                  <a:pt x="0" y="0"/>
                </a:moveTo>
                <a:lnTo>
                  <a:pt x="880606" y="0"/>
                </a:lnTo>
                <a:lnTo>
                  <a:pt x="880606" y="1841573"/>
                </a:lnTo>
                <a:lnTo>
                  <a:pt x="0" y="184157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2" id="22"/>
          <p:cNvSpPr/>
          <p:nvPr/>
        </p:nvSpPr>
        <p:spPr>
          <a:xfrm flipH="false" flipV="false" rot="1254325">
            <a:off x="-2461" y="4984554"/>
            <a:ext cx="2288606" cy="678260"/>
          </a:xfrm>
          <a:custGeom>
            <a:avLst/>
            <a:gdLst/>
            <a:ahLst/>
            <a:cxnLst/>
            <a:rect r="r" b="b" t="t" l="l"/>
            <a:pathLst>
              <a:path h="678260" w="2288606">
                <a:moveTo>
                  <a:pt x="0" y="0"/>
                </a:moveTo>
                <a:lnTo>
                  <a:pt x="2288606" y="0"/>
                </a:lnTo>
                <a:lnTo>
                  <a:pt x="2288606" y="678260"/>
                </a:lnTo>
                <a:lnTo>
                  <a:pt x="0" y="67826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3" id="23"/>
          <p:cNvSpPr/>
          <p:nvPr/>
        </p:nvSpPr>
        <p:spPr>
          <a:xfrm flipH="false" flipV="false" rot="0">
            <a:off x="16156784" y="6407053"/>
            <a:ext cx="2131216" cy="2080842"/>
          </a:xfrm>
          <a:custGeom>
            <a:avLst/>
            <a:gdLst/>
            <a:ahLst/>
            <a:cxnLst/>
            <a:rect r="r" b="b" t="t" l="l"/>
            <a:pathLst>
              <a:path h="2080842" w="2131216">
                <a:moveTo>
                  <a:pt x="0" y="0"/>
                </a:moveTo>
                <a:lnTo>
                  <a:pt x="2131216" y="0"/>
                </a:lnTo>
                <a:lnTo>
                  <a:pt x="2131216" y="2080842"/>
                </a:lnTo>
                <a:lnTo>
                  <a:pt x="0" y="208084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4" id="24"/>
          <p:cNvSpPr/>
          <p:nvPr/>
        </p:nvSpPr>
        <p:spPr>
          <a:xfrm flipH="false" flipV="false" rot="1052783">
            <a:off x="15429461" y="420538"/>
            <a:ext cx="1171974" cy="2052821"/>
          </a:xfrm>
          <a:custGeom>
            <a:avLst/>
            <a:gdLst/>
            <a:ahLst/>
            <a:cxnLst/>
            <a:rect r="r" b="b" t="t" l="l"/>
            <a:pathLst>
              <a:path h="2052821" w="1171974">
                <a:moveTo>
                  <a:pt x="0" y="0"/>
                </a:moveTo>
                <a:lnTo>
                  <a:pt x="1171974" y="0"/>
                </a:lnTo>
                <a:lnTo>
                  <a:pt x="1171974" y="2052821"/>
                </a:lnTo>
                <a:lnTo>
                  <a:pt x="0" y="2052821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5" id="25"/>
          <p:cNvSpPr/>
          <p:nvPr/>
        </p:nvSpPr>
        <p:spPr>
          <a:xfrm flipH="false" flipV="false" rot="1612873">
            <a:off x="16578786" y="2115729"/>
            <a:ext cx="1078345" cy="1913193"/>
          </a:xfrm>
          <a:custGeom>
            <a:avLst/>
            <a:gdLst/>
            <a:ahLst/>
            <a:cxnLst/>
            <a:rect r="r" b="b" t="t" l="l"/>
            <a:pathLst>
              <a:path h="1913193" w="1078345">
                <a:moveTo>
                  <a:pt x="0" y="0"/>
                </a:moveTo>
                <a:lnTo>
                  <a:pt x="1078345" y="0"/>
                </a:lnTo>
                <a:lnTo>
                  <a:pt x="1078345" y="1913193"/>
                </a:lnTo>
                <a:lnTo>
                  <a:pt x="0" y="1913193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6" id="26"/>
          <p:cNvSpPr/>
          <p:nvPr/>
        </p:nvSpPr>
        <p:spPr>
          <a:xfrm flipH="false" flipV="false" rot="0">
            <a:off x="1984971" y="6344082"/>
            <a:ext cx="464062" cy="471782"/>
          </a:xfrm>
          <a:custGeom>
            <a:avLst/>
            <a:gdLst/>
            <a:ahLst/>
            <a:cxnLst/>
            <a:rect r="r" b="b" t="t" l="l"/>
            <a:pathLst>
              <a:path h="471782" w="464062">
                <a:moveTo>
                  <a:pt x="0" y="0"/>
                </a:moveTo>
                <a:lnTo>
                  <a:pt x="464061" y="0"/>
                </a:lnTo>
                <a:lnTo>
                  <a:pt x="464061" y="471782"/>
                </a:lnTo>
                <a:lnTo>
                  <a:pt x="0" y="471782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7" id="27"/>
          <p:cNvSpPr/>
          <p:nvPr/>
        </p:nvSpPr>
        <p:spPr>
          <a:xfrm flipH="false" flipV="false" rot="0">
            <a:off x="17402703" y="8895672"/>
            <a:ext cx="433498" cy="411429"/>
          </a:xfrm>
          <a:custGeom>
            <a:avLst/>
            <a:gdLst/>
            <a:ahLst/>
            <a:cxnLst/>
            <a:rect r="r" b="b" t="t" l="l"/>
            <a:pathLst>
              <a:path h="411429" w="433498">
                <a:moveTo>
                  <a:pt x="0" y="0"/>
                </a:moveTo>
                <a:lnTo>
                  <a:pt x="433498" y="0"/>
                </a:lnTo>
                <a:lnTo>
                  <a:pt x="433498" y="411429"/>
                </a:lnTo>
                <a:lnTo>
                  <a:pt x="0" y="411429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28" id="28"/>
          <p:cNvGrpSpPr>
            <a:grpSpLocks noChangeAspect="true"/>
          </p:cNvGrpSpPr>
          <p:nvPr/>
        </p:nvGrpSpPr>
        <p:grpSpPr>
          <a:xfrm rot="1977585">
            <a:off x="17291502" y="858834"/>
            <a:ext cx="512498" cy="269991"/>
            <a:chOff x="0" y="0"/>
            <a:chExt cx="1610360" cy="848360"/>
          </a:xfrm>
        </p:grpSpPr>
        <p:sp>
          <p:nvSpPr>
            <p:cNvPr name="Freeform 29" id="29"/>
            <p:cNvSpPr/>
            <p:nvPr/>
          </p:nvSpPr>
          <p:spPr>
            <a:xfrm flipH="false" flipV="false" rot="0">
              <a:off x="-31750" y="0"/>
              <a:ext cx="1675130" cy="880110"/>
            </a:xfrm>
            <a:custGeom>
              <a:avLst/>
              <a:gdLst/>
              <a:ahLst/>
              <a:cxnLst/>
              <a:rect r="r" b="b" t="t" l="l"/>
              <a:pathLst>
                <a:path h="880110" w="1675130">
                  <a:moveTo>
                    <a:pt x="266700" y="848360"/>
                  </a:moveTo>
                  <a:cubicBezTo>
                    <a:pt x="236220" y="848360"/>
                    <a:pt x="205740" y="842010"/>
                    <a:pt x="175260" y="829310"/>
                  </a:cubicBezTo>
                  <a:cubicBezTo>
                    <a:pt x="55880" y="778510"/>
                    <a:pt x="0" y="641350"/>
                    <a:pt x="50800" y="521970"/>
                  </a:cubicBezTo>
                  <a:cubicBezTo>
                    <a:pt x="184150" y="204470"/>
                    <a:pt x="492760" y="0"/>
                    <a:pt x="836930" y="0"/>
                  </a:cubicBezTo>
                  <a:cubicBezTo>
                    <a:pt x="1181100" y="0"/>
                    <a:pt x="1489710" y="204470"/>
                    <a:pt x="1624330" y="521970"/>
                  </a:cubicBezTo>
                  <a:cubicBezTo>
                    <a:pt x="1675130" y="641350"/>
                    <a:pt x="1619250" y="779780"/>
                    <a:pt x="1499870" y="829310"/>
                  </a:cubicBezTo>
                  <a:cubicBezTo>
                    <a:pt x="1380490" y="880110"/>
                    <a:pt x="1242060" y="824230"/>
                    <a:pt x="1192530" y="704850"/>
                  </a:cubicBezTo>
                  <a:cubicBezTo>
                    <a:pt x="1131570" y="562610"/>
                    <a:pt x="991870" y="469900"/>
                    <a:pt x="836930" y="469900"/>
                  </a:cubicBezTo>
                  <a:cubicBezTo>
                    <a:pt x="681990" y="469900"/>
                    <a:pt x="543560" y="562610"/>
                    <a:pt x="482600" y="704850"/>
                  </a:cubicBezTo>
                  <a:cubicBezTo>
                    <a:pt x="445770" y="793750"/>
                    <a:pt x="358140" y="848360"/>
                    <a:pt x="266700" y="848360"/>
                  </a:cubicBezTo>
                  <a:close/>
                </a:path>
              </a:pathLst>
            </a:custGeom>
            <a:solidFill>
              <a:srgbClr val="F2BC2A"/>
            </a:solidFill>
          </p:spPr>
        </p:sp>
      </p:grpSp>
      <p:grpSp>
        <p:nvGrpSpPr>
          <p:cNvPr name="Group 30" id="30"/>
          <p:cNvGrpSpPr/>
          <p:nvPr/>
        </p:nvGrpSpPr>
        <p:grpSpPr>
          <a:xfrm rot="0">
            <a:off x="2030890" y="4603934"/>
            <a:ext cx="229651" cy="229651"/>
            <a:chOff x="0" y="0"/>
            <a:chExt cx="6350000" cy="6350000"/>
          </a:xfrm>
        </p:grpSpPr>
        <p:sp>
          <p:nvSpPr>
            <p:cNvPr name="Freeform 31" id="31"/>
            <p:cNvSpPr/>
            <p:nvPr/>
          </p:nvSpPr>
          <p:spPr>
            <a:xfrm flipH="false" flipV="false" rot="0">
              <a:off x="0" y="0"/>
              <a:ext cx="6350000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1AB5DB"/>
            </a:solidFill>
          </p:spPr>
        </p:sp>
      </p:grpSp>
      <p:sp>
        <p:nvSpPr>
          <p:cNvPr name="Freeform 32" id="32"/>
          <p:cNvSpPr/>
          <p:nvPr/>
        </p:nvSpPr>
        <p:spPr>
          <a:xfrm flipH="false" flipV="false" rot="0">
            <a:off x="399457" y="3512761"/>
            <a:ext cx="238202" cy="236037"/>
          </a:xfrm>
          <a:custGeom>
            <a:avLst/>
            <a:gdLst/>
            <a:ahLst/>
            <a:cxnLst/>
            <a:rect r="r" b="b" t="t" l="l"/>
            <a:pathLst>
              <a:path h="236037" w="238202">
                <a:moveTo>
                  <a:pt x="0" y="0"/>
                </a:moveTo>
                <a:lnTo>
                  <a:pt x="238203" y="0"/>
                </a:lnTo>
                <a:lnTo>
                  <a:pt x="238203" y="236037"/>
                </a:lnTo>
                <a:lnTo>
                  <a:pt x="0" y="236037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3" id="33"/>
          <p:cNvSpPr/>
          <p:nvPr/>
        </p:nvSpPr>
        <p:spPr>
          <a:xfrm flipH="false" flipV="false" rot="0">
            <a:off x="16814686" y="1469307"/>
            <a:ext cx="451922" cy="405086"/>
          </a:xfrm>
          <a:custGeom>
            <a:avLst/>
            <a:gdLst/>
            <a:ahLst/>
            <a:cxnLst/>
            <a:rect r="r" b="b" t="t" l="l"/>
            <a:pathLst>
              <a:path h="405086" w="451922">
                <a:moveTo>
                  <a:pt x="0" y="0"/>
                </a:moveTo>
                <a:lnTo>
                  <a:pt x="451922" y="0"/>
                </a:lnTo>
                <a:lnTo>
                  <a:pt x="451922" y="405086"/>
                </a:lnTo>
                <a:lnTo>
                  <a:pt x="0" y="405086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4" id="34"/>
          <p:cNvSpPr/>
          <p:nvPr/>
        </p:nvSpPr>
        <p:spPr>
          <a:xfrm flipH="false" flipV="false" rot="0">
            <a:off x="15694641" y="3085316"/>
            <a:ext cx="420451" cy="427445"/>
          </a:xfrm>
          <a:custGeom>
            <a:avLst/>
            <a:gdLst/>
            <a:ahLst/>
            <a:cxnLst/>
            <a:rect r="r" b="b" t="t" l="l"/>
            <a:pathLst>
              <a:path h="427445" w="420451">
                <a:moveTo>
                  <a:pt x="0" y="0"/>
                </a:moveTo>
                <a:lnTo>
                  <a:pt x="420451" y="0"/>
                </a:lnTo>
                <a:lnTo>
                  <a:pt x="420451" y="427445"/>
                </a:lnTo>
                <a:lnTo>
                  <a:pt x="0" y="427445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35" id="35"/>
          <p:cNvGrpSpPr/>
          <p:nvPr/>
        </p:nvGrpSpPr>
        <p:grpSpPr>
          <a:xfrm rot="0">
            <a:off x="2490694" y="9376318"/>
            <a:ext cx="229651" cy="229651"/>
            <a:chOff x="0" y="0"/>
            <a:chExt cx="6350000" cy="6350000"/>
          </a:xfrm>
        </p:grpSpPr>
        <p:sp>
          <p:nvSpPr>
            <p:cNvPr name="Freeform 36" id="36"/>
            <p:cNvSpPr/>
            <p:nvPr/>
          </p:nvSpPr>
          <p:spPr>
            <a:xfrm flipH="false" flipV="false" rot="0">
              <a:off x="0" y="0"/>
              <a:ext cx="6350000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1AB5DB"/>
            </a:solidFill>
          </p:spPr>
        </p:sp>
      </p:grpSp>
      <p:sp>
        <p:nvSpPr>
          <p:cNvPr name="Freeform 37" id="37"/>
          <p:cNvSpPr/>
          <p:nvPr/>
        </p:nvSpPr>
        <p:spPr>
          <a:xfrm flipH="false" flipV="false" rot="-771795">
            <a:off x="2865448" y="1647521"/>
            <a:ext cx="433712" cy="411632"/>
          </a:xfrm>
          <a:custGeom>
            <a:avLst/>
            <a:gdLst/>
            <a:ahLst/>
            <a:cxnLst/>
            <a:rect r="r" b="b" t="t" l="l"/>
            <a:pathLst>
              <a:path h="411632" w="433712">
                <a:moveTo>
                  <a:pt x="0" y="0"/>
                </a:moveTo>
                <a:lnTo>
                  <a:pt x="433712" y="0"/>
                </a:lnTo>
                <a:lnTo>
                  <a:pt x="433712" y="411632"/>
                </a:lnTo>
                <a:lnTo>
                  <a:pt x="0" y="411632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8" id="38"/>
          <p:cNvSpPr/>
          <p:nvPr/>
        </p:nvSpPr>
        <p:spPr>
          <a:xfrm flipH="false" flipV="false" rot="4678159">
            <a:off x="15159154" y="375441"/>
            <a:ext cx="433498" cy="411429"/>
          </a:xfrm>
          <a:custGeom>
            <a:avLst/>
            <a:gdLst/>
            <a:ahLst/>
            <a:cxnLst/>
            <a:rect r="r" b="b" t="t" l="l"/>
            <a:pathLst>
              <a:path h="411429" w="433498">
                <a:moveTo>
                  <a:pt x="0" y="0"/>
                </a:moveTo>
                <a:lnTo>
                  <a:pt x="433498" y="0"/>
                </a:lnTo>
                <a:lnTo>
                  <a:pt x="433498" y="411429"/>
                </a:lnTo>
                <a:lnTo>
                  <a:pt x="0" y="411429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39" id="39"/>
          <p:cNvGrpSpPr>
            <a:grpSpLocks noChangeAspect="true"/>
          </p:cNvGrpSpPr>
          <p:nvPr/>
        </p:nvGrpSpPr>
        <p:grpSpPr>
          <a:xfrm rot="1977585">
            <a:off x="3370855" y="9474682"/>
            <a:ext cx="498419" cy="262574"/>
            <a:chOff x="0" y="0"/>
            <a:chExt cx="1610360" cy="848360"/>
          </a:xfrm>
        </p:grpSpPr>
        <p:sp>
          <p:nvSpPr>
            <p:cNvPr name="Freeform 40" id="40"/>
            <p:cNvSpPr/>
            <p:nvPr/>
          </p:nvSpPr>
          <p:spPr>
            <a:xfrm flipH="false" flipV="false" rot="0">
              <a:off x="-31750" y="0"/>
              <a:ext cx="1675130" cy="880110"/>
            </a:xfrm>
            <a:custGeom>
              <a:avLst/>
              <a:gdLst/>
              <a:ahLst/>
              <a:cxnLst/>
              <a:rect r="r" b="b" t="t" l="l"/>
              <a:pathLst>
                <a:path h="880110" w="1675130">
                  <a:moveTo>
                    <a:pt x="266700" y="848360"/>
                  </a:moveTo>
                  <a:cubicBezTo>
                    <a:pt x="236220" y="848360"/>
                    <a:pt x="205740" y="842010"/>
                    <a:pt x="175260" y="829310"/>
                  </a:cubicBezTo>
                  <a:cubicBezTo>
                    <a:pt x="55880" y="778510"/>
                    <a:pt x="0" y="641350"/>
                    <a:pt x="50800" y="521970"/>
                  </a:cubicBezTo>
                  <a:cubicBezTo>
                    <a:pt x="184150" y="204470"/>
                    <a:pt x="492760" y="0"/>
                    <a:pt x="836930" y="0"/>
                  </a:cubicBezTo>
                  <a:cubicBezTo>
                    <a:pt x="1181100" y="0"/>
                    <a:pt x="1489710" y="204470"/>
                    <a:pt x="1624330" y="521970"/>
                  </a:cubicBezTo>
                  <a:cubicBezTo>
                    <a:pt x="1675130" y="641350"/>
                    <a:pt x="1619250" y="779780"/>
                    <a:pt x="1499870" y="829310"/>
                  </a:cubicBezTo>
                  <a:cubicBezTo>
                    <a:pt x="1380490" y="880110"/>
                    <a:pt x="1242060" y="824230"/>
                    <a:pt x="1192530" y="704850"/>
                  </a:cubicBezTo>
                  <a:cubicBezTo>
                    <a:pt x="1131570" y="562610"/>
                    <a:pt x="991870" y="469900"/>
                    <a:pt x="836930" y="469900"/>
                  </a:cubicBezTo>
                  <a:cubicBezTo>
                    <a:pt x="681990" y="469900"/>
                    <a:pt x="543560" y="562610"/>
                    <a:pt x="482600" y="704850"/>
                  </a:cubicBezTo>
                  <a:cubicBezTo>
                    <a:pt x="445770" y="793750"/>
                    <a:pt x="358140" y="848360"/>
                    <a:pt x="266700" y="848360"/>
                  </a:cubicBezTo>
                  <a:close/>
                </a:path>
              </a:pathLst>
            </a:custGeom>
            <a:solidFill>
              <a:srgbClr val="F2BC2A"/>
            </a:solidFill>
          </p:spPr>
        </p:sp>
      </p:grpSp>
      <p:sp>
        <p:nvSpPr>
          <p:cNvPr name="Freeform 41" id="41"/>
          <p:cNvSpPr/>
          <p:nvPr/>
        </p:nvSpPr>
        <p:spPr>
          <a:xfrm flipH="false" flipV="false" rot="0">
            <a:off x="2748353" y="7888147"/>
            <a:ext cx="238202" cy="236037"/>
          </a:xfrm>
          <a:custGeom>
            <a:avLst/>
            <a:gdLst/>
            <a:ahLst/>
            <a:cxnLst/>
            <a:rect r="r" b="b" t="t" l="l"/>
            <a:pathLst>
              <a:path h="236037" w="238202">
                <a:moveTo>
                  <a:pt x="0" y="0"/>
                </a:moveTo>
                <a:lnTo>
                  <a:pt x="238203" y="0"/>
                </a:lnTo>
                <a:lnTo>
                  <a:pt x="238203" y="236037"/>
                </a:lnTo>
                <a:lnTo>
                  <a:pt x="0" y="236037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42" id="42"/>
          <p:cNvGrpSpPr/>
          <p:nvPr/>
        </p:nvGrpSpPr>
        <p:grpSpPr>
          <a:xfrm rot="0">
            <a:off x="14170004" y="614952"/>
            <a:ext cx="252393" cy="252393"/>
            <a:chOff x="0" y="0"/>
            <a:chExt cx="6350000" cy="6350000"/>
          </a:xfrm>
        </p:grpSpPr>
        <p:sp>
          <p:nvSpPr>
            <p:cNvPr name="Freeform 43" id="43"/>
            <p:cNvSpPr/>
            <p:nvPr/>
          </p:nvSpPr>
          <p:spPr>
            <a:xfrm flipH="false" flipV="false" rot="0">
              <a:off x="0" y="0"/>
              <a:ext cx="6350000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1AB5DB"/>
            </a:solidFill>
          </p:spPr>
        </p:sp>
      </p:grpSp>
      <p:grpSp>
        <p:nvGrpSpPr>
          <p:cNvPr name="Group 44" id="44"/>
          <p:cNvGrpSpPr/>
          <p:nvPr/>
        </p:nvGrpSpPr>
        <p:grpSpPr>
          <a:xfrm rot="0">
            <a:off x="2102176" y="1987440"/>
            <a:ext cx="229651" cy="229651"/>
            <a:chOff x="0" y="0"/>
            <a:chExt cx="6350000" cy="6350000"/>
          </a:xfrm>
        </p:grpSpPr>
        <p:sp>
          <p:nvSpPr>
            <p:cNvPr name="Freeform 45" id="45"/>
            <p:cNvSpPr/>
            <p:nvPr/>
          </p:nvSpPr>
          <p:spPr>
            <a:xfrm flipH="false" flipV="false" rot="0">
              <a:off x="0" y="0"/>
              <a:ext cx="6350000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1AB5DB"/>
            </a:solidFill>
          </p:spPr>
        </p:sp>
      </p:grpSp>
      <p:grpSp>
        <p:nvGrpSpPr>
          <p:cNvPr name="Group 46" id="46"/>
          <p:cNvGrpSpPr>
            <a:grpSpLocks noChangeAspect="true"/>
          </p:cNvGrpSpPr>
          <p:nvPr/>
        </p:nvGrpSpPr>
        <p:grpSpPr>
          <a:xfrm rot="-921396">
            <a:off x="16540798" y="9558525"/>
            <a:ext cx="547777" cy="288577"/>
            <a:chOff x="0" y="0"/>
            <a:chExt cx="1610360" cy="848360"/>
          </a:xfrm>
        </p:grpSpPr>
        <p:sp>
          <p:nvSpPr>
            <p:cNvPr name="Freeform 47" id="47"/>
            <p:cNvSpPr/>
            <p:nvPr/>
          </p:nvSpPr>
          <p:spPr>
            <a:xfrm flipH="false" flipV="false" rot="0">
              <a:off x="-31750" y="0"/>
              <a:ext cx="1675130" cy="880110"/>
            </a:xfrm>
            <a:custGeom>
              <a:avLst/>
              <a:gdLst/>
              <a:ahLst/>
              <a:cxnLst/>
              <a:rect r="r" b="b" t="t" l="l"/>
              <a:pathLst>
                <a:path h="880110" w="1675130">
                  <a:moveTo>
                    <a:pt x="266700" y="848360"/>
                  </a:moveTo>
                  <a:cubicBezTo>
                    <a:pt x="236220" y="848360"/>
                    <a:pt x="205740" y="842010"/>
                    <a:pt x="175260" y="829310"/>
                  </a:cubicBezTo>
                  <a:cubicBezTo>
                    <a:pt x="55880" y="778510"/>
                    <a:pt x="0" y="641350"/>
                    <a:pt x="50800" y="521970"/>
                  </a:cubicBezTo>
                  <a:cubicBezTo>
                    <a:pt x="184150" y="204470"/>
                    <a:pt x="492760" y="0"/>
                    <a:pt x="836930" y="0"/>
                  </a:cubicBezTo>
                  <a:cubicBezTo>
                    <a:pt x="1181100" y="0"/>
                    <a:pt x="1489710" y="204470"/>
                    <a:pt x="1624330" y="521970"/>
                  </a:cubicBezTo>
                  <a:cubicBezTo>
                    <a:pt x="1675130" y="641350"/>
                    <a:pt x="1619250" y="779780"/>
                    <a:pt x="1499870" y="829310"/>
                  </a:cubicBezTo>
                  <a:cubicBezTo>
                    <a:pt x="1380490" y="880110"/>
                    <a:pt x="1242060" y="824230"/>
                    <a:pt x="1192530" y="704850"/>
                  </a:cubicBezTo>
                  <a:cubicBezTo>
                    <a:pt x="1131570" y="562610"/>
                    <a:pt x="991870" y="469900"/>
                    <a:pt x="836930" y="469900"/>
                  </a:cubicBezTo>
                  <a:cubicBezTo>
                    <a:pt x="681990" y="469900"/>
                    <a:pt x="543560" y="562610"/>
                    <a:pt x="482600" y="704850"/>
                  </a:cubicBezTo>
                  <a:cubicBezTo>
                    <a:pt x="445770" y="793750"/>
                    <a:pt x="358140" y="848360"/>
                    <a:pt x="266700" y="848360"/>
                  </a:cubicBezTo>
                  <a:close/>
                </a:path>
              </a:pathLst>
            </a:custGeom>
            <a:solidFill>
              <a:srgbClr val="F2BC2A"/>
            </a:solidFill>
          </p:spPr>
        </p:sp>
      </p:grpSp>
      <p:sp>
        <p:nvSpPr>
          <p:cNvPr name="Freeform 48" id="48"/>
          <p:cNvSpPr/>
          <p:nvPr/>
        </p:nvSpPr>
        <p:spPr>
          <a:xfrm flipH="false" flipV="false" rot="432686">
            <a:off x="2912608" y="-670724"/>
            <a:ext cx="2225071" cy="2156296"/>
          </a:xfrm>
          <a:custGeom>
            <a:avLst/>
            <a:gdLst/>
            <a:ahLst/>
            <a:cxnLst/>
            <a:rect r="r" b="b" t="t" l="l"/>
            <a:pathLst>
              <a:path h="2156296" w="2225071">
                <a:moveTo>
                  <a:pt x="0" y="0"/>
                </a:moveTo>
                <a:lnTo>
                  <a:pt x="2225071" y="0"/>
                </a:lnTo>
                <a:lnTo>
                  <a:pt x="2225071" y="2156296"/>
                </a:lnTo>
                <a:lnTo>
                  <a:pt x="0" y="2156296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9" id="49"/>
          <p:cNvSpPr/>
          <p:nvPr/>
        </p:nvSpPr>
        <p:spPr>
          <a:xfrm flipH="false" flipV="false" rot="1153974">
            <a:off x="15418170" y="8432300"/>
            <a:ext cx="635916" cy="2347340"/>
          </a:xfrm>
          <a:custGeom>
            <a:avLst/>
            <a:gdLst/>
            <a:ahLst/>
            <a:cxnLst/>
            <a:rect r="r" b="b" t="t" l="l"/>
            <a:pathLst>
              <a:path h="2347340" w="635916">
                <a:moveTo>
                  <a:pt x="0" y="0"/>
                </a:moveTo>
                <a:lnTo>
                  <a:pt x="635916" y="0"/>
                </a:lnTo>
                <a:lnTo>
                  <a:pt x="635916" y="2347339"/>
                </a:lnTo>
                <a:lnTo>
                  <a:pt x="0" y="2347339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0" id="50"/>
          <p:cNvSpPr/>
          <p:nvPr/>
        </p:nvSpPr>
        <p:spPr>
          <a:xfrm flipH="false" flipV="false" rot="-842482">
            <a:off x="3931404" y="8366112"/>
            <a:ext cx="1054904" cy="2072133"/>
          </a:xfrm>
          <a:custGeom>
            <a:avLst/>
            <a:gdLst/>
            <a:ahLst/>
            <a:cxnLst/>
            <a:rect r="r" b="b" t="t" l="l"/>
            <a:pathLst>
              <a:path h="2072133" w="1054904">
                <a:moveTo>
                  <a:pt x="0" y="0"/>
                </a:moveTo>
                <a:lnTo>
                  <a:pt x="1054904" y="0"/>
                </a:lnTo>
                <a:lnTo>
                  <a:pt x="1054904" y="2072132"/>
                </a:lnTo>
                <a:lnTo>
                  <a:pt x="0" y="2072132"/>
                </a:lnTo>
                <a:lnTo>
                  <a:pt x="0" y="0"/>
                </a:lnTo>
                <a:close/>
              </a:path>
            </a:pathLst>
          </a:custGeom>
          <a:blipFill>
            <a:blip r:embed="rId29">
              <a:extLst>
                <a:ext uri="{96DAC541-7B7A-43D3-8B79-37D633B846F1}">
                  <asvg:svgBlip xmlns:asvg="http://schemas.microsoft.com/office/drawing/2016/SVG/main" r:embed="rId3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1" id="51"/>
          <p:cNvSpPr/>
          <p:nvPr/>
        </p:nvSpPr>
        <p:spPr>
          <a:xfrm flipH="false" flipV="false" rot="0">
            <a:off x="5649993" y="9347076"/>
            <a:ext cx="464062" cy="471782"/>
          </a:xfrm>
          <a:custGeom>
            <a:avLst/>
            <a:gdLst/>
            <a:ahLst/>
            <a:cxnLst/>
            <a:rect r="r" b="b" t="t" l="l"/>
            <a:pathLst>
              <a:path h="471782" w="464062">
                <a:moveTo>
                  <a:pt x="0" y="0"/>
                </a:moveTo>
                <a:lnTo>
                  <a:pt x="464062" y="0"/>
                </a:lnTo>
                <a:lnTo>
                  <a:pt x="464062" y="471782"/>
                </a:lnTo>
                <a:lnTo>
                  <a:pt x="0" y="471782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2" id="52"/>
          <p:cNvSpPr/>
          <p:nvPr/>
        </p:nvSpPr>
        <p:spPr>
          <a:xfrm flipH="false" flipV="false" rot="-684765">
            <a:off x="13333465" y="8957720"/>
            <a:ext cx="850155" cy="1508339"/>
          </a:xfrm>
          <a:custGeom>
            <a:avLst/>
            <a:gdLst/>
            <a:ahLst/>
            <a:cxnLst/>
            <a:rect r="r" b="b" t="t" l="l"/>
            <a:pathLst>
              <a:path h="1508339" w="850155">
                <a:moveTo>
                  <a:pt x="0" y="0"/>
                </a:moveTo>
                <a:lnTo>
                  <a:pt x="850155" y="0"/>
                </a:lnTo>
                <a:lnTo>
                  <a:pt x="850155" y="1508339"/>
                </a:lnTo>
                <a:lnTo>
                  <a:pt x="0" y="1508339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3" id="53"/>
          <p:cNvSpPr/>
          <p:nvPr/>
        </p:nvSpPr>
        <p:spPr>
          <a:xfrm flipH="false" flipV="false" rot="0">
            <a:off x="280356" y="9140282"/>
            <a:ext cx="238202" cy="236037"/>
          </a:xfrm>
          <a:custGeom>
            <a:avLst/>
            <a:gdLst/>
            <a:ahLst/>
            <a:cxnLst/>
            <a:rect r="r" b="b" t="t" l="l"/>
            <a:pathLst>
              <a:path h="236037" w="238202">
                <a:moveTo>
                  <a:pt x="0" y="0"/>
                </a:moveTo>
                <a:lnTo>
                  <a:pt x="238202" y="0"/>
                </a:lnTo>
                <a:lnTo>
                  <a:pt x="238202" y="236036"/>
                </a:lnTo>
                <a:lnTo>
                  <a:pt x="0" y="236036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4" id="54"/>
          <p:cNvSpPr/>
          <p:nvPr/>
        </p:nvSpPr>
        <p:spPr>
          <a:xfrm flipH="false" flipV="false" rot="0">
            <a:off x="14550558" y="1200069"/>
            <a:ext cx="464062" cy="471782"/>
          </a:xfrm>
          <a:custGeom>
            <a:avLst/>
            <a:gdLst/>
            <a:ahLst/>
            <a:cxnLst/>
            <a:rect r="r" b="b" t="t" l="l"/>
            <a:pathLst>
              <a:path h="471782" w="464062">
                <a:moveTo>
                  <a:pt x="0" y="0"/>
                </a:moveTo>
                <a:lnTo>
                  <a:pt x="464061" y="0"/>
                </a:lnTo>
                <a:lnTo>
                  <a:pt x="464061" y="471781"/>
                </a:lnTo>
                <a:lnTo>
                  <a:pt x="0" y="471781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55" id="55"/>
          <p:cNvGrpSpPr/>
          <p:nvPr/>
        </p:nvGrpSpPr>
        <p:grpSpPr>
          <a:xfrm rot="0">
            <a:off x="17823320" y="5426640"/>
            <a:ext cx="208069" cy="208069"/>
            <a:chOff x="0" y="0"/>
            <a:chExt cx="6350000" cy="6350000"/>
          </a:xfrm>
        </p:grpSpPr>
        <p:sp>
          <p:nvSpPr>
            <p:cNvPr name="Freeform 56" id="56"/>
            <p:cNvSpPr/>
            <p:nvPr/>
          </p:nvSpPr>
          <p:spPr>
            <a:xfrm flipH="false" flipV="false" rot="0">
              <a:off x="0" y="0"/>
              <a:ext cx="6350000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1AB5DB"/>
            </a:solidFill>
          </p:spPr>
        </p:sp>
      </p:grpSp>
      <p:sp>
        <p:nvSpPr>
          <p:cNvPr name="Freeform 57" id="57"/>
          <p:cNvSpPr/>
          <p:nvPr/>
        </p:nvSpPr>
        <p:spPr>
          <a:xfrm flipH="false" flipV="false" rot="0">
            <a:off x="14599093" y="8855697"/>
            <a:ext cx="548192" cy="491379"/>
          </a:xfrm>
          <a:custGeom>
            <a:avLst/>
            <a:gdLst/>
            <a:ahLst/>
            <a:cxnLst/>
            <a:rect r="r" b="b" t="t" l="l"/>
            <a:pathLst>
              <a:path h="491379" w="548192">
                <a:moveTo>
                  <a:pt x="0" y="0"/>
                </a:moveTo>
                <a:lnTo>
                  <a:pt x="548192" y="0"/>
                </a:lnTo>
                <a:lnTo>
                  <a:pt x="548192" y="491379"/>
                </a:lnTo>
                <a:lnTo>
                  <a:pt x="0" y="491379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8" id="58"/>
          <p:cNvSpPr/>
          <p:nvPr/>
        </p:nvSpPr>
        <p:spPr>
          <a:xfrm flipH="false" flipV="false" rot="-9414156">
            <a:off x="12901159" y="-655176"/>
            <a:ext cx="938638" cy="1962931"/>
          </a:xfrm>
          <a:custGeom>
            <a:avLst/>
            <a:gdLst/>
            <a:ahLst/>
            <a:cxnLst/>
            <a:rect r="r" b="b" t="t" l="l"/>
            <a:pathLst>
              <a:path h="1962931" w="938638">
                <a:moveTo>
                  <a:pt x="0" y="0"/>
                </a:moveTo>
                <a:lnTo>
                  <a:pt x="938638" y="0"/>
                </a:lnTo>
                <a:lnTo>
                  <a:pt x="938638" y="1962931"/>
                </a:lnTo>
                <a:lnTo>
                  <a:pt x="0" y="196293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9" id="59"/>
          <p:cNvSpPr/>
          <p:nvPr/>
        </p:nvSpPr>
        <p:spPr>
          <a:xfrm flipH="false" flipV="false" rot="0">
            <a:off x="5565863" y="407424"/>
            <a:ext cx="548192" cy="491379"/>
          </a:xfrm>
          <a:custGeom>
            <a:avLst/>
            <a:gdLst/>
            <a:ahLst/>
            <a:cxnLst/>
            <a:rect r="r" b="b" t="t" l="l"/>
            <a:pathLst>
              <a:path h="491379" w="548192">
                <a:moveTo>
                  <a:pt x="0" y="0"/>
                </a:moveTo>
                <a:lnTo>
                  <a:pt x="548192" y="0"/>
                </a:lnTo>
                <a:lnTo>
                  <a:pt x="548192" y="491379"/>
                </a:lnTo>
                <a:lnTo>
                  <a:pt x="0" y="491379"/>
                </a:lnTo>
                <a:lnTo>
                  <a:pt x="0" y="0"/>
                </a:lnTo>
                <a:close/>
              </a:path>
            </a:pathLst>
          </a:custGeom>
          <a:blipFill>
            <a:blip r:embed="rId31">
              <a:extLst>
                <a:ext uri="{96DAC541-7B7A-43D3-8B79-37D633B846F1}">
                  <asvg:svgBlip xmlns:asvg="http://schemas.microsoft.com/office/drawing/2016/SVG/main" r:embed="rId3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0" id="60"/>
          <p:cNvSpPr/>
          <p:nvPr/>
        </p:nvSpPr>
        <p:spPr>
          <a:xfrm flipH="false" flipV="false" rot="4678159">
            <a:off x="12300890" y="9540296"/>
            <a:ext cx="433498" cy="411429"/>
          </a:xfrm>
          <a:custGeom>
            <a:avLst/>
            <a:gdLst/>
            <a:ahLst/>
            <a:cxnLst/>
            <a:rect r="r" b="b" t="t" l="l"/>
            <a:pathLst>
              <a:path h="411429" w="433498">
                <a:moveTo>
                  <a:pt x="0" y="0"/>
                </a:moveTo>
                <a:lnTo>
                  <a:pt x="433498" y="0"/>
                </a:lnTo>
                <a:lnTo>
                  <a:pt x="433498" y="411429"/>
                </a:lnTo>
                <a:lnTo>
                  <a:pt x="0" y="411429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61" id="61"/>
          <p:cNvGrpSpPr/>
          <p:nvPr/>
        </p:nvGrpSpPr>
        <p:grpSpPr>
          <a:xfrm rot="0">
            <a:off x="12145068" y="653113"/>
            <a:ext cx="252393" cy="252393"/>
            <a:chOff x="0" y="0"/>
            <a:chExt cx="6350000" cy="6350000"/>
          </a:xfrm>
        </p:grpSpPr>
        <p:sp>
          <p:nvSpPr>
            <p:cNvPr name="Freeform 62" id="62"/>
            <p:cNvSpPr/>
            <p:nvPr/>
          </p:nvSpPr>
          <p:spPr>
            <a:xfrm flipH="false" flipV="false" rot="0">
              <a:off x="0" y="0"/>
              <a:ext cx="6350000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2BC2A"/>
            </a:solidFill>
          </p:spPr>
        </p:sp>
      </p:grpSp>
      <p:sp>
        <p:nvSpPr>
          <p:cNvPr name="TextBox 63" id="63"/>
          <p:cNvSpPr txBox="true"/>
          <p:nvPr/>
        </p:nvSpPr>
        <p:spPr>
          <a:xfrm rot="60000">
            <a:off x="3358118" y="8465434"/>
            <a:ext cx="11572262" cy="58148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649"/>
              </a:lnSpc>
            </a:pPr>
            <a:r>
              <a:rPr lang="en-US" b="true" sz="3689">
                <a:solidFill>
                  <a:srgbClr val="003933"/>
                </a:solidFill>
                <a:latin typeface="Dosis Bold"/>
                <a:ea typeface="Dosis Bold"/>
                <a:cs typeface="Dosis Bold"/>
                <a:sym typeface="Dosis Bold"/>
              </a:rPr>
              <a:t>www.uj.edu.pl</a:t>
            </a:r>
          </a:p>
        </p:txBody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5400000">
            <a:off x="4000500" y="-4000500"/>
            <a:ext cx="10287000" cy="18288000"/>
          </a:xfrm>
          <a:custGeom>
            <a:avLst/>
            <a:gdLst/>
            <a:ahLst/>
            <a:cxnLst/>
            <a:rect r="r" b="b" t="t" l="l"/>
            <a:pathLst>
              <a:path h="18288000" w="10287000">
                <a:moveTo>
                  <a:pt x="0" y="18288000"/>
                </a:moveTo>
                <a:lnTo>
                  <a:pt x="0" y="0"/>
                </a:lnTo>
                <a:lnTo>
                  <a:pt x="10287000" y="0"/>
                </a:lnTo>
                <a:lnTo>
                  <a:pt x="10287000" y="18288000"/>
                </a:lnTo>
                <a:lnTo>
                  <a:pt x="0" y="18288000"/>
                </a:lnTo>
                <a:close/>
              </a:path>
            </a:pathLst>
          </a:custGeom>
          <a:blipFill>
            <a:blip r:embed="rId2"/>
            <a:stretch>
              <a:fillRect l="-9222" t="0" r="-9222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-899186" y="-563673"/>
            <a:ext cx="1425183" cy="11403846"/>
            <a:chOff x="0" y="0"/>
            <a:chExt cx="356429" cy="2852028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356429" cy="2852028"/>
            </a:xfrm>
            <a:custGeom>
              <a:avLst/>
              <a:gdLst/>
              <a:ahLst/>
              <a:cxnLst/>
              <a:rect r="r" b="b" t="t" l="l"/>
              <a:pathLst>
                <a:path h="2852028" w="356429">
                  <a:moveTo>
                    <a:pt x="0" y="0"/>
                  </a:moveTo>
                  <a:lnTo>
                    <a:pt x="356429" y="0"/>
                  </a:lnTo>
                  <a:lnTo>
                    <a:pt x="356429" y="2852028"/>
                  </a:lnTo>
                  <a:lnTo>
                    <a:pt x="0" y="2852028"/>
                  </a:lnTo>
                  <a:close/>
                </a:path>
              </a:pathLst>
            </a:custGeom>
            <a:solidFill>
              <a:srgbClr val="00AD9C"/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0" y="-57150"/>
              <a:ext cx="356429" cy="2909178"/>
            </a:xfrm>
            <a:prstGeom prst="rect">
              <a:avLst/>
            </a:prstGeom>
          </p:spPr>
          <p:txBody>
            <a:bodyPr anchor="ctr" rtlCol="false" tIns="53498" lIns="53498" bIns="53498" rIns="53498"/>
            <a:lstStyle/>
            <a:p>
              <a:pPr algn="ctr">
                <a:lnSpc>
                  <a:spcPts val="2801"/>
                </a:lnSpc>
              </a:pPr>
            </a:p>
          </p:txBody>
        </p:sp>
      </p:grpSp>
      <p:grpSp>
        <p:nvGrpSpPr>
          <p:cNvPr name="Group 6" id="6"/>
          <p:cNvGrpSpPr/>
          <p:nvPr/>
        </p:nvGrpSpPr>
        <p:grpSpPr>
          <a:xfrm rot="0">
            <a:off x="17762003" y="-563673"/>
            <a:ext cx="1425183" cy="11403846"/>
            <a:chOff x="0" y="0"/>
            <a:chExt cx="356429" cy="2852028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356429" cy="2852028"/>
            </a:xfrm>
            <a:custGeom>
              <a:avLst/>
              <a:gdLst/>
              <a:ahLst/>
              <a:cxnLst/>
              <a:rect r="r" b="b" t="t" l="l"/>
              <a:pathLst>
                <a:path h="2852028" w="356429">
                  <a:moveTo>
                    <a:pt x="0" y="0"/>
                  </a:moveTo>
                  <a:lnTo>
                    <a:pt x="356429" y="0"/>
                  </a:lnTo>
                  <a:lnTo>
                    <a:pt x="356429" y="2852028"/>
                  </a:lnTo>
                  <a:lnTo>
                    <a:pt x="0" y="2852028"/>
                  </a:lnTo>
                  <a:close/>
                </a:path>
              </a:pathLst>
            </a:custGeom>
            <a:solidFill>
              <a:srgbClr val="00AD9C"/>
            </a:solidFill>
          </p:spPr>
        </p:sp>
        <p:sp>
          <p:nvSpPr>
            <p:cNvPr name="TextBox 8" id="8"/>
            <p:cNvSpPr txBox="true"/>
            <p:nvPr/>
          </p:nvSpPr>
          <p:spPr>
            <a:xfrm>
              <a:off x="0" y="-57150"/>
              <a:ext cx="356429" cy="2909178"/>
            </a:xfrm>
            <a:prstGeom prst="rect">
              <a:avLst/>
            </a:prstGeom>
          </p:spPr>
          <p:txBody>
            <a:bodyPr anchor="ctr" rtlCol="false" tIns="53498" lIns="53498" bIns="53498" rIns="53498"/>
            <a:lstStyle/>
            <a:p>
              <a:pPr algn="ctr">
                <a:lnSpc>
                  <a:spcPts val="2801"/>
                </a:lnSpc>
              </a:pPr>
            </a:p>
          </p:txBody>
        </p:sp>
      </p:grpSp>
      <p:sp>
        <p:nvSpPr>
          <p:cNvPr name="Freeform 9" id="9"/>
          <p:cNvSpPr/>
          <p:nvPr/>
        </p:nvSpPr>
        <p:spPr>
          <a:xfrm flipH="false" flipV="false" rot="0">
            <a:off x="437424" y="565319"/>
            <a:ext cx="17324579" cy="9156361"/>
          </a:xfrm>
          <a:custGeom>
            <a:avLst/>
            <a:gdLst/>
            <a:ahLst/>
            <a:cxnLst/>
            <a:rect r="r" b="b" t="t" l="l"/>
            <a:pathLst>
              <a:path h="9156361" w="17324579">
                <a:moveTo>
                  <a:pt x="0" y="0"/>
                </a:moveTo>
                <a:lnTo>
                  <a:pt x="17324579" y="0"/>
                </a:lnTo>
                <a:lnTo>
                  <a:pt x="17324579" y="9156362"/>
                </a:lnTo>
                <a:lnTo>
                  <a:pt x="0" y="915636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-19932" r="0" b="-21973"/>
            </a:stretch>
          </a:blipFill>
        </p:spPr>
      </p:sp>
      <p:grpSp>
        <p:nvGrpSpPr>
          <p:cNvPr name="Group 10" id="10"/>
          <p:cNvGrpSpPr/>
          <p:nvPr/>
        </p:nvGrpSpPr>
        <p:grpSpPr>
          <a:xfrm rot="5400000">
            <a:off x="8701644" y="-9748102"/>
            <a:ext cx="1425183" cy="19201660"/>
            <a:chOff x="0" y="0"/>
            <a:chExt cx="356429" cy="4802210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356429" cy="4802210"/>
            </a:xfrm>
            <a:custGeom>
              <a:avLst/>
              <a:gdLst/>
              <a:ahLst/>
              <a:cxnLst/>
              <a:rect r="r" b="b" t="t" l="l"/>
              <a:pathLst>
                <a:path h="4802210" w="356429">
                  <a:moveTo>
                    <a:pt x="0" y="0"/>
                  </a:moveTo>
                  <a:lnTo>
                    <a:pt x="356429" y="0"/>
                  </a:lnTo>
                  <a:lnTo>
                    <a:pt x="356429" y="4802210"/>
                  </a:lnTo>
                  <a:lnTo>
                    <a:pt x="0" y="4802210"/>
                  </a:lnTo>
                  <a:close/>
                </a:path>
              </a:pathLst>
            </a:custGeom>
            <a:solidFill>
              <a:srgbClr val="00AD9C"/>
            </a:solidFill>
          </p:spPr>
        </p:sp>
        <p:sp>
          <p:nvSpPr>
            <p:cNvPr name="TextBox 12" id="12"/>
            <p:cNvSpPr txBox="true"/>
            <p:nvPr/>
          </p:nvSpPr>
          <p:spPr>
            <a:xfrm>
              <a:off x="0" y="-57150"/>
              <a:ext cx="356429" cy="4859360"/>
            </a:xfrm>
            <a:prstGeom prst="rect">
              <a:avLst/>
            </a:prstGeom>
          </p:spPr>
          <p:txBody>
            <a:bodyPr anchor="ctr" rtlCol="false" tIns="53498" lIns="53498" bIns="53498" rIns="53498"/>
            <a:lstStyle/>
            <a:p>
              <a:pPr algn="ctr">
                <a:lnSpc>
                  <a:spcPts val="2801"/>
                </a:lnSpc>
              </a:pPr>
            </a:p>
          </p:txBody>
        </p:sp>
      </p:grpSp>
      <p:grpSp>
        <p:nvGrpSpPr>
          <p:cNvPr name="Group 13" id="13"/>
          <p:cNvGrpSpPr/>
          <p:nvPr/>
        </p:nvGrpSpPr>
        <p:grpSpPr>
          <a:xfrm rot="5400000">
            <a:off x="8593028" y="833442"/>
            <a:ext cx="1425183" cy="19201660"/>
            <a:chOff x="0" y="0"/>
            <a:chExt cx="356429" cy="4802210"/>
          </a:xfrm>
        </p:grpSpPr>
        <p:sp>
          <p:nvSpPr>
            <p:cNvPr name="Freeform 14" id="14"/>
            <p:cNvSpPr/>
            <p:nvPr/>
          </p:nvSpPr>
          <p:spPr>
            <a:xfrm flipH="false" flipV="false" rot="0">
              <a:off x="0" y="0"/>
              <a:ext cx="356429" cy="4802210"/>
            </a:xfrm>
            <a:custGeom>
              <a:avLst/>
              <a:gdLst/>
              <a:ahLst/>
              <a:cxnLst/>
              <a:rect r="r" b="b" t="t" l="l"/>
              <a:pathLst>
                <a:path h="4802210" w="356429">
                  <a:moveTo>
                    <a:pt x="0" y="0"/>
                  </a:moveTo>
                  <a:lnTo>
                    <a:pt x="356429" y="0"/>
                  </a:lnTo>
                  <a:lnTo>
                    <a:pt x="356429" y="4802210"/>
                  </a:lnTo>
                  <a:lnTo>
                    <a:pt x="0" y="4802210"/>
                  </a:lnTo>
                  <a:close/>
                </a:path>
              </a:pathLst>
            </a:custGeom>
            <a:solidFill>
              <a:srgbClr val="00AD9C"/>
            </a:solidFill>
          </p:spPr>
        </p:sp>
        <p:sp>
          <p:nvSpPr>
            <p:cNvPr name="TextBox 15" id="15"/>
            <p:cNvSpPr txBox="true"/>
            <p:nvPr/>
          </p:nvSpPr>
          <p:spPr>
            <a:xfrm>
              <a:off x="0" y="-57150"/>
              <a:ext cx="356429" cy="4859360"/>
            </a:xfrm>
            <a:prstGeom prst="rect">
              <a:avLst/>
            </a:prstGeom>
          </p:spPr>
          <p:txBody>
            <a:bodyPr anchor="ctr" rtlCol="false" tIns="53498" lIns="53498" bIns="53498" rIns="53498"/>
            <a:lstStyle/>
            <a:p>
              <a:pPr algn="ctr">
                <a:lnSpc>
                  <a:spcPts val="2801"/>
                </a:lnSpc>
              </a:pPr>
            </a:p>
          </p:txBody>
        </p:sp>
      </p:grpSp>
      <p:sp>
        <p:nvSpPr>
          <p:cNvPr name="Freeform 16" id="16"/>
          <p:cNvSpPr/>
          <p:nvPr/>
        </p:nvSpPr>
        <p:spPr>
          <a:xfrm flipH="false" flipV="false" rot="542064">
            <a:off x="-87442" y="-297020"/>
            <a:ext cx="2436139" cy="2838721"/>
          </a:xfrm>
          <a:custGeom>
            <a:avLst/>
            <a:gdLst/>
            <a:ahLst/>
            <a:cxnLst/>
            <a:rect r="r" b="b" t="t" l="l"/>
            <a:pathLst>
              <a:path h="2838721" w="2436139">
                <a:moveTo>
                  <a:pt x="0" y="0"/>
                </a:moveTo>
                <a:lnTo>
                  <a:pt x="2436138" y="0"/>
                </a:lnTo>
                <a:lnTo>
                  <a:pt x="2436138" y="2838722"/>
                </a:lnTo>
                <a:lnTo>
                  <a:pt x="0" y="283872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7" id="17"/>
          <p:cNvSpPr/>
          <p:nvPr/>
        </p:nvSpPr>
        <p:spPr>
          <a:xfrm flipH="false" flipV="true" rot="-10325232">
            <a:off x="-571383" y="8235451"/>
            <a:ext cx="2736104" cy="2736104"/>
          </a:xfrm>
          <a:custGeom>
            <a:avLst/>
            <a:gdLst/>
            <a:ahLst/>
            <a:cxnLst/>
            <a:rect r="r" b="b" t="t" l="l"/>
            <a:pathLst>
              <a:path h="2736104" w="2736104">
                <a:moveTo>
                  <a:pt x="0" y="2736104"/>
                </a:moveTo>
                <a:lnTo>
                  <a:pt x="2736104" y="2736104"/>
                </a:lnTo>
                <a:lnTo>
                  <a:pt x="2736104" y="0"/>
                </a:lnTo>
                <a:lnTo>
                  <a:pt x="0" y="0"/>
                </a:lnTo>
                <a:lnTo>
                  <a:pt x="0" y="2736104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8" id="18"/>
          <p:cNvSpPr/>
          <p:nvPr/>
        </p:nvSpPr>
        <p:spPr>
          <a:xfrm flipH="false" flipV="false" rot="0">
            <a:off x="15968103" y="8046502"/>
            <a:ext cx="2717478" cy="2653247"/>
          </a:xfrm>
          <a:custGeom>
            <a:avLst/>
            <a:gdLst/>
            <a:ahLst/>
            <a:cxnLst/>
            <a:rect r="r" b="b" t="t" l="l"/>
            <a:pathLst>
              <a:path h="2653247" w="2717478">
                <a:moveTo>
                  <a:pt x="0" y="0"/>
                </a:moveTo>
                <a:lnTo>
                  <a:pt x="2717478" y="0"/>
                </a:lnTo>
                <a:lnTo>
                  <a:pt x="2717478" y="2653247"/>
                </a:lnTo>
                <a:lnTo>
                  <a:pt x="0" y="265324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9" id="19"/>
          <p:cNvSpPr/>
          <p:nvPr/>
        </p:nvSpPr>
        <p:spPr>
          <a:xfrm flipH="false" flipV="false" rot="-734777">
            <a:off x="16405042" y="-6677"/>
            <a:ext cx="1637282" cy="2904855"/>
          </a:xfrm>
          <a:custGeom>
            <a:avLst/>
            <a:gdLst/>
            <a:ahLst/>
            <a:cxnLst/>
            <a:rect r="r" b="b" t="t" l="l"/>
            <a:pathLst>
              <a:path h="2904855" w="1637282">
                <a:moveTo>
                  <a:pt x="0" y="0"/>
                </a:moveTo>
                <a:lnTo>
                  <a:pt x="1637282" y="0"/>
                </a:lnTo>
                <a:lnTo>
                  <a:pt x="1637282" y="2904855"/>
                </a:lnTo>
                <a:lnTo>
                  <a:pt x="0" y="290485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20" id="20"/>
          <p:cNvGrpSpPr/>
          <p:nvPr/>
        </p:nvGrpSpPr>
        <p:grpSpPr>
          <a:xfrm rot="0">
            <a:off x="1860140" y="4039872"/>
            <a:ext cx="229651" cy="229651"/>
            <a:chOff x="0" y="0"/>
            <a:chExt cx="6350000" cy="6350000"/>
          </a:xfrm>
        </p:grpSpPr>
        <p:sp>
          <p:nvSpPr>
            <p:cNvPr name="Freeform 21" id="21"/>
            <p:cNvSpPr/>
            <p:nvPr/>
          </p:nvSpPr>
          <p:spPr>
            <a:xfrm flipH="false" flipV="false" rot="0">
              <a:off x="0" y="0"/>
              <a:ext cx="6350000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1AB5DB"/>
            </a:solidFill>
          </p:spPr>
        </p:sp>
      </p:grpSp>
      <p:sp>
        <p:nvSpPr>
          <p:cNvPr name="Freeform 22" id="22"/>
          <p:cNvSpPr/>
          <p:nvPr/>
        </p:nvSpPr>
        <p:spPr>
          <a:xfrm flipH="false" flipV="false" rot="0">
            <a:off x="558467" y="4269523"/>
            <a:ext cx="238202" cy="236037"/>
          </a:xfrm>
          <a:custGeom>
            <a:avLst/>
            <a:gdLst/>
            <a:ahLst/>
            <a:cxnLst/>
            <a:rect r="r" b="b" t="t" l="l"/>
            <a:pathLst>
              <a:path h="236037" w="238202">
                <a:moveTo>
                  <a:pt x="0" y="0"/>
                </a:moveTo>
                <a:lnTo>
                  <a:pt x="238202" y="0"/>
                </a:lnTo>
                <a:lnTo>
                  <a:pt x="238202" y="236037"/>
                </a:lnTo>
                <a:lnTo>
                  <a:pt x="0" y="236037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3" id="23"/>
          <p:cNvSpPr/>
          <p:nvPr/>
        </p:nvSpPr>
        <p:spPr>
          <a:xfrm flipH="false" flipV="false" rot="-771795">
            <a:off x="717946" y="7310183"/>
            <a:ext cx="433712" cy="411632"/>
          </a:xfrm>
          <a:custGeom>
            <a:avLst/>
            <a:gdLst/>
            <a:ahLst/>
            <a:cxnLst/>
            <a:rect r="r" b="b" t="t" l="l"/>
            <a:pathLst>
              <a:path h="411632" w="433712">
                <a:moveTo>
                  <a:pt x="0" y="0"/>
                </a:moveTo>
                <a:lnTo>
                  <a:pt x="433711" y="0"/>
                </a:lnTo>
                <a:lnTo>
                  <a:pt x="433711" y="411632"/>
                </a:lnTo>
                <a:lnTo>
                  <a:pt x="0" y="411632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24" id="24"/>
          <p:cNvGrpSpPr>
            <a:grpSpLocks noChangeAspect="true"/>
          </p:cNvGrpSpPr>
          <p:nvPr/>
        </p:nvGrpSpPr>
        <p:grpSpPr>
          <a:xfrm rot="1977585">
            <a:off x="3269116" y="9426276"/>
            <a:ext cx="498419" cy="262574"/>
            <a:chOff x="0" y="0"/>
            <a:chExt cx="1610360" cy="848360"/>
          </a:xfrm>
        </p:grpSpPr>
        <p:sp>
          <p:nvSpPr>
            <p:cNvPr name="Freeform 25" id="25"/>
            <p:cNvSpPr/>
            <p:nvPr/>
          </p:nvSpPr>
          <p:spPr>
            <a:xfrm flipH="false" flipV="false" rot="0">
              <a:off x="-31750" y="0"/>
              <a:ext cx="1675130" cy="880110"/>
            </a:xfrm>
            <a:custGeom>
              <a:avLst/>
              <a:gdLst/>
              <a:ahLst/>
              <a:cxnLst/>
              <a:rect r="r" b="b" t="t" l="l"/>
              <a:pathLst>
                <a:path h="880110" w="1675130">
                  <a:moveTo>
                    <a:pt x="266700" y="848360"/>
                  </a:moveTo>
                  <a:cubicBezTo>
                    <a:pt x="236220" y="848360"/>
                    <a:pt x="205740" y="842010"/>
                    <a:pt x="175260" y="829310"/>
                  </a:cubicBezTo>
                  <a:cubicBezTo>
                    <a:pt x="55880" y="778510"/>
                    <a:pt x="0" y="641350"/>
                    <a:pt x="50800" y="521970"/>
                  </a:cubicBezTo>
                  <a:cubicBezTo>
                    <a:pt x="184150" y="204470"/>
                    <a:pt x="492760" y="0"/>
                    <a:pt x="836930" y="0"/>
                  </a:cubicBezTo>
                  <a:cubicBezTo>
                    <a:pt x="1181100" y="0"/>
                    <a:pt x="1489710" y="204470"/>
                    <a:pt x="1624330" y="521970"/>
                  </a:cubicBezTo>
                  <a:cubicBezTo>
                    <a:pt x="1675130" y="641350"/>
                    <a:pt x="1619250" y="779780"/>
                    <a:pt x="1499870" y="829310"/>
                  </a:cubicBezTo>
                  <a:cubicBezTo>
                    <a:pt x="1380490" y="880110"/>
                    <a:pt x="1242060" y="824230"/>
                    <a:pt x="1192530" y="704850"/>
                  </a:cubicBezTo>
                  <a:cubicBezTo>
                    <a:pt x="1131570" y="562610"/>
                    <a:pt x="991870" y="469900"/>
                    <a:pt x="836930" y="469900"/>
                  </a:cubicBezTo>
                  <a:cubicBezTo>
                    <a:pt x="681990" y="469900"/>
                    <a:pt x="543560" y="562610"/>
                    <a:pt x="482600" y="704850"/>
                  </a:cubicBezTo>
                  <a:cubicBezTo>
                    <a:pt x="445770" y="793750"/>
                    <a:pt x="358140" y="848360"/>
                    <a:pt x="266700" y="848360"/>
                  </a:cubicBezTo>
                  <a:close/>
                </a:path>
              </a:pathLst>
            </a:custGeom>
            <a:solidFill>
              <a:srgbClr val="F2BC2A"/>
            </a:solidFill>
          </p:spPr>
        </p:sp>
      </p:grpSp>
      <p:grpSp>
        <p:nvGrpSpPr>
          <p:cNvPr name="Group 26" id="26"/>
          <p:cNvGrpSpPr/>
          <p:nvPr/>
        </p:nvGrpSpPr>
        <p:grpSpPr>
          <a:xfrm rot="0">
            <a:off x="2030890" y="9258300"/>
            <a:ext cx="229651" cy="229651"/>
            <a:chOff x="0" y="0"/>
            <a:chExt cx="6350000" cy="6350000"/>
          </a:xfrm>
        </p:grpSpPr>
        <p:sp>
          <p:nvSpPr>
            <p:cNvPr name="Freeform 27" id="27"/>
            <p:cNvSpPr/>
            <p:nvPr/>
          </p:nvSpPr>
          <p:spPr>
            <a:xfrm flipH="false" flipV="false" rot="0">
              <a:off x="0" y="0"/>
              <a:ext cx="6350000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1AB5DB"/>
            </a:solidFill>
          </p:spPr>
        </p:sp>
      </p:grpSp>
      <p:sp>
        <p:nvSpPr>
          <p:cNvPr name="Freeform 28" id="28"/>
          <p:cNvSpPr/>
          <p:nvPr/>
        </p:nvSpPr>
        <p:spPr>
          <a:xfrm flipH="false" flipV="false" rot="0">
            <a:off x="1857760" y="6167686"/>
            <a:ext cx="464062" cy="471782"/>
          </a:xfrm>
          <a:custGeom>
            <a:avLst/>
            <a:gdLst/>
            <a:ahLst/>
            <a:cxnLst/>
            <a:rect r="r" b="b" t="t" l="l"/>
            <a:pathLst>
              <a:path h="471782" w="464062">
                <a:moveTo>
                  <a:pt x="0" y="0"/>
                </a:moveTo>
                <a:lnTo>
                  <a:pt x="464062" y="0"/>
                </a:lnTo>
                <a:lnTo>
                  <a:pt x="464062" y="471782"/>
                </a:lnTo>
                <a:lnTo>
                  <a:pt x="0" y="471782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29" id="29"/>
          <p:cNvGrpSpPr>
            <a:grpSpLocks noChangeAspect="true"/>
          </p:cNvGrpSpPr>
          <p:nvPr/>
        </p:nvGrpSpPr>
        <p:grpSpPr>
          <a:xfrm rot="-874149">
            <a:off x="1053712" y="5439604"/>
            <a:ext cx="498419" cy="262574"/>
            <a:chOff x="0" y="0"/>
            <a:chExt cx="1610360" cy="848360"/>
          </a:xfrm>
        </p:grpSpPr>
        <p:sp>
          <p:nvSpPr>
            <p:cNvPr name="Freeform 30" id="30"/>
            <p:cNvSpPr/>
            <p:nvPr/>
          </p:nvSpPr>
          <p:spPr>
            <a:xfrm flipH="false" flipV="false" rot="0">
              <a:off x="-31750" y="0"/>
              <a:ext cx="1675130" cy="880110"/>
            </a:xfrm>
            <a:custGeom>
              <a:avLst/>
              <a:gdLst/>
              <a:ahLst/>
              <a:cxnLst/>
              <a:rect r="r" b="b" t="t" l="l"/>
              <a:pathLst>
                <a:path h="880110" w="1675130">
                  <a:moveTo>
                    <a:pt x="266700" y="848360"/>
                  </a:moveTo>
                  <a:cubicBezTo>
                    <a:pt x="236220" y="848360"/>
                    <a:pt x="205740" y="842010"/>
                    <a:pt x="175260" y="829310"/>
                  </a:cubicBezTo>
                  <a:cubicBezTo>
                    <a:pt x="55880" y="778510"/>
                    <a:pt x="0" y="641350"/>
                    <a:pt x="50800" y="521970"/>
                  </a:cubicBezTo>
                  <a:cubicBezTo>
                    <a:pt x="184150" y="204470"/>
                    <a:pt x="492760" y="0"/>
                    <a:pt x="836930" y="0"/>
                  </a:cubicBezTo>
                  <a:cubicBezTo>
                    <a:pt x="1181100" y="0"/>
                    <a:pt x="1489710" y="204470"/>
                    <a:pt x="1624330" y="521970"/>
                  </a:cubicBezTo>
                  <a:cubicBezTo>
                    <a:pt x="1675130" y="641350"/>
                    <a:pt x="1619250" y="779780"/>
                    <a:pt x="1499870" y="829310"/>
                  </a:cubicBezTo>
                  <a:cubicBezTo>
                    <a:pt x="1380490" y="880110"/>
                    <a:pt x="1242060" y="824230"/>
                    <a:pt x="1192530" y="704850"/>
                  </a:cubicBezTo>
                  <a:cubicBezTo>
                    <a:pt x="1131570" y="562610"/>
                    <a:pt x="991870" y="469900"/>
                    <a:pt x="836930" y="469900"/>
                  </a:cubicBezTo>
                  <a:cubicBezTo>
                    <a:pt x="681990" y="469900"/>
                    <a:pt x="543560" y="562610"/>
                    <a:pt x="482600" y="704850"/>
                  </a:cubicBezTo>
                  <a:cubicBezTo>
                    <a:pt x="445770" y="793750"/>
                    <a:pt x="358140" y="848360"/>
                    <a:pt x="266700" y="848360"/>
                  </a:cubicBezTo>
                  <a:close/>
                </a:path>
              </a:pathLst>
            </a:custGeom>
            <a:solidFill>
              <a:srgbClr val="F2BC2A"/>
            </a:solidFill>
          </p:spPr>
        </p:sp>
      </p:grpSp>
      <p:sp>
        <p:nvSpPr>
          <p:cNvPr name="Freeform 31" id="31"/>
          <p:cNvSpPr/>
          <p:nvPr/>
        </p:nvSpPr>
        <p:spPr>
          <a:xfrm flipH="false" flipV="false" rot="0">
            <a:off x="3850273" y="792809"/>
            <a:ext cx="464062" cy="471782"/>
          </a:xfrm>
          <a:custGeom>
            <a:avLst/>
            <a:gdLst/>
            <a:ahLst/>
            <a:cxnLst/>
            <a:rect r="r" b="b" t="t" l="l"/>
            <a:pathLst>
              <a:path h="471782" w="464062">
                <a:moveTo>
                  <a:pt x="0" y="0"/>
                </a:moveTo>
                <a:lnTo>
                  <a:pt x="464061" y="0"/>
                </a:lnTo>
                <a:lnTo>
                  <a:pt x="464061" y="471782"/>
                </a:lnTo>
                <a:lnTo>
                  <a:pt x="0" y="471782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32" id="32"/>
          <p:cNvGrpSpPr/>
          <p:nvPr/>
        </p:nvGrpSpPr>
        <p:grpSpPr>
          <a:xfrm rot="-2074858">
            <a:off x="15366099" y="2674126"/>
            <a:ext cx="229651" cy="229651"/>
            <a:chOff x="0" y="0"/>
            <a:chExt cx="6350000" cy="6350000"/>
          </a:xfrm>
        </p:grpSpPr>
        <p:sp>
          <p:nvSpPr>
            <p:cNvPr name="Freeform 33" id="33"/>
            <p:cNvSpPr/>
            <p:nvPr/>
          </p:nvSpPr>
          <p:spPr>
            <a:xfrm flipH="false" flipV="false" rot="0">
              <a:off x="0" y="0"/>
              <a:ext cx="6350000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1AB5DB"/>
            </a:solidFill>
          </p:spPr>
        </p:sp>
      </p:grpSp>
      <p:sp>
        <p:nvSpPr>
          <p:cNvPr name="Freeform 34" id="34"/>
          <p:cNvSpPr/>
          <p:nvPr/>
        </p:nvSpPr>
        <p:spPr>
          <a:xfrm flipH="false" flipV="false" rot="-2074858">
            <a:off x="14586618" y="839557"/>
            <a:ext cx="238202" cy="236037"/>
          </a:xfrm>
          <a:custGeom>
            <a:avLst/>
            <a:gdLst/>
            <a:ahLst/>
            <a:cxnLst/>
            <a:rect r="r" b="b" t="t" l="l"/>
            <a:pathLst>
              <a:path h="236037" w="238202">
                <a:moveTo>
                  <a:pt x="0" y="0"/>
                </a:moveTo>
                <a:lnTo>
                  <a:pt x="238203" y="0"/>
                </a:lnTo>
                <a:lnTo>
                  <a:pt x="238203" y="236037"/>
                </a:lnTo>
                <a:lnTo>
                  <a:pt x="0" y="236037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5" id="35"/>
          <p:cNvSpPr/>
          <p:nvPr/>
        </p:nvSpPr>
        <p:spPr>
          <a:xfrm flipH="false" flipV="false" rot="-2846654">
            <a:off x="17042444" y="5898826"/>
            <a:ext cx="433712" cy="411632"/>
          </a:xfrm>
          <a:custGeom>
            <a:avLst/>
            <a:gdLst/>
            <a:ahLst/>
            <a:cxnLst/>
            <a:rect r="r" b="b" t="t" l="l"/>
            <a:pathLst>
              <a:path h="411632" w="433712">
                <a:moveTo>
                  <a:pt x="0" y="0"/>
                </a:moveTo>
                <a:lnTo>
                  <a:pt x="433712" y="0"/>
                </a:lnTo>
                <a:lnTo>
                  <a:pt x="433712" y="411632"/>
                </a:lnTo>
                <a:lnTo>
                  <a:pt x="0" y="411632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6" id="36"/>
          <p:cNvSpPr/>
          <p:nvPr/>
        </p:nvSpPr>
        <p:spPr>
          <a:xfrm flipH="false" flipV="false" rot="-2074858">
            <a:off x="17279532" y="4129890"/>
            <a:ext cx="464062" cy="471782"/>
          </a:xfrm>
          <a:custGeom>
            <a:avLst/>
            <a:gdLst/>
            <a:ahLst/>
            <a:cxnLst/>
            <a:rect r="r" b="b" t="t" l="l"/>
            <a:pathLst>
              <a:path h="471782" w="464062">
                <a:moveTo>
                  <a:pt x="0" y="0"/>
                </a:moveTo>
                <a:lnTo>
                  <a:pt x="464062" y="0"/>
                </a:lnTo>
                <a:lnTo>
                  <a:pt x="464062" y="471781"/>
                </a:lnTo>
                <a:lnTo>
                  <a:pt x="0" y="471781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37" id="37"/>
          <p:cNvGrpSpPr>
            <a:grpSpLocks noChangeAspect="true"/>
          </p:cNvGrpSpPr>
          <p:nvPr/>
        </p:nvGrpSpPr>
        <p:grpSpPr>
          <a:xfrm rot="-2949008">
            <a:off x="15866380" y="4469518"/>
            <a:ext cx="498419" cy="262574"/>
            <a:chOff x="0" y="0"/>
            <a:chExt cx="1610360" cy="848360"/>
          </a:xfrm>
        </p:grpSpPr>
        <p:sp>
          <p:nvSpPr>
            <p:cNvPr name="Freeform 38" id="38"/>
            <p:cNvSpPr/>
            <p:nvPr/>
          </p:nvSpPr>
          <p:spPr>
            <a:xfrm flipH="false" flipV="false" rot="0">
              <a:off x="-31750" y="0"/>
              <a:ext cx="1675130" cy="880110"/>
            </a:xfrm>
            <a:custGeom>
              <a:avLst/>
              <a:gdLst/>
              <a:ahLst/>
              <a:cxnLst/>
              <a:rect r="r" b="b" t="t" l="l"/>
              <a:pathLst>
                <a:path h="880110" w="1675130">
                  <a:moveTo>
                    <a:pt x="266700" y="848360"/>
                  </a:moveTo>
                  <a:cubicBezTo>
                    <a:pt x="236220" y="848360"/>
                    <a:pt x="205740" y="842010"/>
                    <a:pt x="175260" y="829310"/>
                  </a:cubicBezTo>
                  <a:cubicBezTo>
                    <a:pt x="55880" y="778510"/>
                    <a:pt x="0" y="641350"/>
                    <a:pt x="50800" y="521970"/>
                  </a:cubicBezTo>
                  <a:cubicBezTo>
                    <a:pt x="184150" y="204470"/>
                    <a:pt x="492760" y="0"/>
                    <a:pt x="836930" y="0"/>
                  </a:cubicBezTo>
                  <a:cubicBezTo>
                    <a:pt x="1181100" y="0"/>
                    <a:pt x="1489710" y="204470"/>
                    <a:pt x="1624330" y="521970"/>
                  </a:cubicBezTo>
                  <a:cubicBezTo>
                    <a:pt x="1675130" y="641350"/>
                    <a:pt x="1619250" y="779780"/>
                    <a:pt x="1499870" y="829310"/>
                  </a:cubicBezTo>
                  <a:cubicBezTo>
                    <a:pt x="1380490" y="880110"/>
                    <a:pt x="1242060" y="824230"/>
                    <a:pt x="1192530" y="704850"/>
                  </a:cubicBezTo>
                  <a:cubicBezTo>
                    <a:pt x="1131570" y="562610"/>
                    <a:pt x="991870" y="469900"/>
                    <a:pt x="836930" y="469900"/>
                  </a:cubicBezTo>
                  <a:cubicBezTo>
                    <a:pt x="681990" y="469900"/>
                    <a:pt x="543560" y="562610"/>
                    <a:pt x="482600" y="704850"/>
                  </a:cubicBezTo>
                  <a:cubicBezTo>
                    <a:pt x="445770" y="793750"/>
                    <a:pt x="358140" y="848360"/>
                    <a:pt x="266700" y="848360"/>
                  </a:cubicBezTo>
                  <a:close/>
                </a:path>
              </a:pathLst>
            </a:custGeom>
            <a:solidFill>
              <a:srgbClr val="F2BC2A"/>
            </a:solidFill>
          </p:spPr>
        </p:sp>
      </p:grpSp>
      <p:grpSp>
        <p:nvGrpSpPr>
          <p:cNvPr name="Group 39" id="39"/>
          <p:cNvGrpSpPr>
            <a:grpSpLocks noChangeAspect="true"/>
          </p:cNvGrpSpPr>
          <p:nvPr/>
        </p:nvGrpSpPr>
        <p:grpSpPr>
          <a:xfrm rot="-2949008">
            <a:off x="14359241" y="9446041"/>
            <a:ext cx="498419" cy="262574"/>
            <a:chOff x="0" y="0"/>
            <a:chExt cx="1610360" cy="848360"/>
          </a:xfrm>
        </p:grpSpPr>
        <p:sp>
          <p:nvSpPr>
            <p:cNvPr name="Freeform 40" id="40"/>
            <p:cNvSpPr/>
            <p:nvPr/>
          </p:nvSpPr>
          <p:spPr>
            <a:xfrm flipH="false" flipV="false" rot="0">
              <a:off x="-31750" y="0"/>
              <a:ext cx="1675130" cy="880110"/>
            </a:xfrm>
            <a:custGeom>
              <a:avLst/>
              <a:gdLst/>
              <a:ahLst/>
              <a:cxnLst/>
              <a:rect r="r" b="b" t="t" l="l"/>
              <a:pathLst>
                <a:path h="880110" w="1675130">
                  <a:moveTo>
                    <a:pt x="266700" y="848360"/>
                  </a:moveTo>
                  <a:cubicBezTo>
                    <a:pt x="236220" y="848360"/>
                    <a:pt x="205740" y="842010"/>
                    <a:pt x="175260" y="829310"/>
                  </a:cubicBezTo>
                  <a:cubicBezTo>
                    <a:pt x="55880" y="778510"/>
                    <a:pt x="0" y="641350"/>
                    <a:pt x="50800" y="521970"/>
                  </a:cubicBezTo>
                  <a:cubicBezTo>
                    <a:pt x="184150" y="204470"/>
                    <a:pt x="492760" y="0"/>
                    <a:pt x="836930" y="0"/>
                  </a:cubicBezTo>
                  <a:cubicBezTo>
                    <a:pt x="1181100" y="0"/>
                    <a:pt x="1489710" y="204470"/>
                    <a:pt x="1624330" y="521970"/>
                  </a:cubicBezTo>
                  <a:cubicBezTo>
                    <a:pt x="1675130" y="641350"/>
                    <a:pt x="1619250" y="779780"/>
                    <a:pt x="1499870" y="829310"/>
                  </a:cubicBezTo>
                  <a:cubicBezTo>
                    <a:pt x="1380490" y="880110"/>
                    <a:pt x="1242060" y="824230"/>
                    <a:pt x="1192530" y="704850"/>
                  </a:cubicBezTo>
                  <a:cubicBezTo>
                    <a:pt x="1131570" y="562610"/>
                    <a:pt x="991870" y="469900"/>
                    <a:pt x="836930" y="469900"/>
                  </a:cubicBezTo>
                  <a:cubicBezTo>
                    <a:pt x="681990" y="469900"/>
                    <a:pt x="543560" y="562610"/>
                    <a:pt x="482600" y="704850"/>
                  </a:cubicBezTo>
                  <a:cubicBezTo>
                    <a:pt x="445770" y="793750"/>
                    <a:pt x="358140" y="848360"/>
                    <a:pt x="266700" y="848360"/>
                  </a:cubicBezTo>
                  <a:close/>
                </a:path>
              </a:pathLst>
            </a:custGeom>
            <a:solidFill>
              <a:srgbClr val="F2BC2A"/>
            </a:solidFill>
          </p:spPr>
        </p:sp>
      </p:grpSp>
      <p:grpSp>
        <p:nvGrpSpPr>
          <p:cNvPr name="Group 41" id="41"/>
          <p:cNvGrpSpPr/>
          <p:nvPr/>
        </p:nvGrpSpPr>
        <p:grpSpPr>
          <a:xfrm rot="0">
            <a:off x="15738452" y="6288751"/>
            <a:ext cx="229651" cy="229651"/>
            <a:chOff x="0" y="0"/>
            <a:chExt cx="6350000" cy="6350000"/>
          </a:xfrm>
        </p:grpSpPr>
        <p:sp>
          <p:nvSpPr>
            <p:cNvPr name="Freeform 42" id="42"/>
            <p:cNvSpPr/>
            <p:nvPr/>
          </p:nvSpPr>
          <p:spPr>
            <a:xfrm flipH="false" flipV="false" rot="0">
              <a:off x="0" y="0"/>
              <a:ext cx="6350000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1AB5DB"/>
            </a:solidFill>
          </p:spPr>
        </p:sp>
      </p:grp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5400000">
            <a:off x="4000500" y="-4000500"/>
            <a:ext cx="10287000" cy="18288000"/>
          </a:xfrm>
          <a:custGeom>
            <a:avLst/>
            <a:gdLst/>
            <a:ahLst/>
            <a:cxnLst/>
            <a:rect r="r" b="b" t="t" l="l"/>
            <a:pathLst>
              <a:path h="18288000" w="10287000">
                <a:moveTo>
                  <a:pt x="0" y="18288000"/>
                </a:moveTo>
                <a:lnTo>
                  <a:pt x="0" y="0"/>
                </a:lnTo>
                <a:lnTo>
                  <a:pt x="10287000" y="0"/>
                </a:lnTo>
                <a:lnTo>
                  <a:pt x="10287000" y="18288000"/>
                </a:lnTo>
                <a:lnTo>
                  <a:pt x="0" y="18288000"/>
                </a:lnTo>
                <a:close/>
              </a:path>
            </a:pathLst>
          </a:custGeom>
          <a:blipFill>
            <a:blip r:embed="rId2"/>
            <a:stretch>
              <a:fillRect l="-9222" t="0" r="-9222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-899186" y="-563673"/>
            <a:ext cx="1425183" cy="11403846"/>
            <a:chOff x="0" y="0"/>
            <a:chExt cx="356429" cy="2852028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356429" cy="2852028"/>
            </a:xfrm>
            <a:custGeom>
              <a:avLst/>
              <a:gdLst/>
              <a:ahLst/>
              <a:cxnLst/>
              <a:rect r="r" b="b" t="t" l="l"/>
              <a:pathLst>
                <a:path h="2852028" w="356429">
                  <a:moveTo>
                    <a:pt x="0" y="0"/>
                  </a:moveTo>
                  <a:lnTo>
                    <a:pt x="356429" y="0"/>
                  </a:lnTo>
                  <a:lnTo>
                    <a:pt x="356429" y="2852028"/>
                  </a:lnTo>
                  <a:lnTo>
                    <a:pt x="0" y="2852028"/>
                  </a:lnTo>
                  <a:close/>
                </a:path>
              </a:pathLst>
            </a:custGeom>
            <a:solidFill>
              <a:srgbClr val="00AD9C"/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0" y="-57150"/>
              <a:ext cx="356429" cy="2909178"/>
            </a:xfrm>
            <a:prstGeom prst="rect">
              <a:avLst/>
            </a:prstGeom>
          </p:spPr>
          <p:txBody>
            <a:bodyPr anchor="ctr" rtlCol="false" tIns="53498" lIns="53498" bIns="53498" rIns="53498"/>
            <a:lstStyle/>
            <a:p>
              <a:pPr algn="ctr">
                <a:lnSpc>
                  <a:spcPts val="2801"/>
                </a:lnSpc>
              </a:pPr>
            </a:p>
          </p:txBody>
        </p:sp>
      </p:grpSp>
      <p:grpSp>
        <p:nvGrpSpPr>
          <p:cNvPr name="Group 6" id="6"/>
          <p:cNvGrpSpPr/>
          <p:nvPr/>
        </p:nvGrpSpPr>
        <p:grpSpPr>
          <a:xfrm rot="0">
            <a:off x="17762003" y="-563673"/>
            <a:ext cx="1425183" cy="11403846"/>
            <a:chOff x="0" y="0"/>
            <a:chExt cx="356429" cy="2852028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356429" cy="2852028"/>
            </a:xfrm>
            <a:custGeom>
              <a:avLst/>
              <a:gdLst/>
              <a:ahLst/>
              <a:cxnLst/>
              <a:rect r="r" b="b" t="t" l="l"/>
              <a:pathLst>
                <a:path h="2852028" w="356429">
                  <a:moveTo>
                    <a:pt x="0" y="0"/>
                  </a:moveTo>
                  <a:lnTo>
                    <a:pt x="356429" y="0"/>
                  </a:lnTo>
                  <a:lnTo>
                    <a:pt x="356429" y="2852028"/>
                  </a:lnTo>
                  <a:lnTo>
                    <a:pt x="0" y="2852028"/>
                  </a:lnTo>
                  <a:close/>
                </a:path>
              </a:pathLst>
            </a:custGeom>
            <a:solidFill>
              <a:srgbClr val="00AD9C"/>
            </a:solidFill>
          </p:spPr>
        </p:sp>
        <p:sp>
          <p:nvSpPr>
            <p:cNvPr name="TextBox 8" id="8"/>
            <p:cNvSpPr txBox="true"/>
            <p:nvPr/>
          </p:nvSpPr>
          <p:spPr>
            <a:xfrm>
              <a:off x="0" y="-57150"/>
              <a:ext cx="356429" cy="2909178"/>
            </a:xfrm>
            <a:prstGeom prst="rect">
              <a:avLst/>
            </a:prstGeom>
          </p:spPr>
          <p:txBody>
            <a:bodyPr anchor="ctr" rtlCol="false" tIns="53498" lIns="53498" bIns="53498" rIns="53498"/>
            <a:lstStyle/>
            <a:p>
              <a:pPr algn="ctr">
                <a:lnSpc>
                  <a:spcPts val="2801"/>
                </a:lnSpc>
              </a:pPr>
            </a:p>
          </p:txBody>
        </p:sp>
      </p:grpSp>
      <p:sp>
        <p:nvSpPr>
          <p:cNvPr name="Freeform 9" id="9"/>
          <p:cNvSpPr/>
          <p:nvPr/>
        </p:nvSpPr>
        <p:spPr>
          <a:xfrm flipH="false" flipV="false" rot="0">
            <a:off x="525997" y="565319"/>
            <a:ext cx="17236006" cy="9156361"/>
          </a:xfrm>
          <a:custGeom>
            <a:avLst/>
            <a:gdLst/>
            <a:ahLst/>
            <a:cxnLst/>
            <a:rect r="r" b="b" t="t" l="l"/>
            <a:pathLst>
              <a:path h="9156361" w="17236006">
                <a:moveTo>
                  <a:pt x="0" y="0"/>
                </a:moveTo>
                <a:lnTo>
                  <a:pt x="17236006" y="0"/>
                </a:lnTo>
                <a:lnTo>
                  <a:pt x="17236006" y="9156362"/>
                </a:lnTo>
                <a:lnTo>
                  <a:pt x="0" y="915636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-29981" r="0" b="-11198"/>
            </a:stretch>
          </a:blipFill>
        </p:spPr>
      </p:sp>
      <p:grpSp>
        <p:nvGrpSpPr>
          <p:cNvPr name="Group 10" id="10"/>
          <p:cNvGrpSpPr/>
          <p:nvPr/>
        </p:nvGrpSpPr>
        <p:grpSpPr>
          <a:xfrm rot="5400000">
            <a:off x="8701644" y="-9748102"/>
            <a:ext cx="1425183" cy="19201660"/>
            <a:chOff x="0" y="0"/>
            <a:chExt cx="356429" cy="4802210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356429" cy="4802210"/>
            </a:xfrm>
            <a:custGeom>
              <a:avLst/>
              <a:gdLst/>
              <a:ahLst/>
              <a:cxnLst/>
              <a:rect r="r" b="b" t="t" l="l"/>
              <a:pathLst>
                <a:path h="4802210" w="356429">
                  <a:moveTo>
                    <a:pt x="0" y="0"/>
                  </a:moveTo>
                  <a:lnTo>
                    <a:pt x="356429" y="0"/>
                  </a:lnTo>
                  <a:lnTo>
                    <a:pt x="356429" y="4802210"/>
                  </a:lnTo>
                  <a:lnTo>
                    <a:pt x="0" y="4802210"/>
                  </a:lnTo>
                  <a:close/>
                </a:path>
              </a:pathLst>
            </a:custGeom>
            <a:solidFill>
              <a:srgbClr val="00AD9C"/>
            </a:solidFill>
          </p:spPr>
        </p:sp>
        <p:sp>
          <p:nvSpPr>
            <p:cNvPr name="TextBox 12" id="12"/>
            <p:cNvSpPr txBox="true"/>
            <p:nvPr/>
          </p:nvSpPr>
          <p:spPr>
            <a:xfrm>
              <a:off x="0" y="-57150"/>
              <a:ext cx="356429" cy="4859360"/>
            </a:xfrm>
            <a:prstGeom prst="rect">
              <a:avLst/>
            </a:prstGeom>
          </p:spPr>
          <p:txBody>
            <a:bodyPr anchor="ctr" rtlCol="false" tIns="53498" lIns="53498" bIns="53498" rIns="53498"/>
            <a:lstStyle/>
            <a:p>
              <a:pPr algn="ctr">
                <a:lnSpc>
                  <a:spcPts val="2801"/>
                </a:lnSpc>
              </a:pPr>
            </a:p>
          </p:txBody>
        </p:sp>
      </p:grpSp>
      <p:grpSp>
        <p:nvGrpSpPr>
          <p:cNvPr name="Group 13" id="13"/>
          <p:cNvGrpSpPr/>
          <p:nvPr/>
        </p:nvGrpSpPr>
        <p:grpSpPr>
          <a:xfrm rot="5400000">
            <a:off x="8593028" y="833442"/>
            <a:ext cx="1425183" cy="19201660"/>
            <a:chOff x="0" y="0"/>
            <a:chExt cx="356429" cy="4802210"/>
          </a:xfrm>
        </p:grpSpPr>
        <p:sp>
          <p:nvSpPr>
            <p:cNvPr name="Freeform 14" id="14"/>
            <p:cNvSpPr/>
            <p:nvPr/>
          </p:nvSpPr>
          <p:spPr>
            <a:xfrm flipH="false" flipV="false" rot="0">
              <a:off x="0" y="0"/>
              <a:ext cx="356429" cy="4802210"/>
            </a:xfrm>
            <a:custGeom>
              <a:avLst/>
              <a:gdLst/>
              <a:ahLst/>
              <a:cxnLst/>
              <a:rect r="r" b="b" t="t" l="l"/>
              <a:pathLst>
                <a:path h="4802210" w="356429">
                  <a:moveTo>
                    <a:pt x="0" y="0"/>
                  </a:moveTo>
                  <a:lnTo>
                    <a:pt x="356429" y="0"/>
                  </a:lnTo>
                  <a:lnTo>
                    <a:pt x="356429" y="4802210"/>
                  </a:lnTo>
                  <a:lnTo>
                    <a:pt x="0" y="4802210"/>
                  </a:lnTo>
                  <a:close/>
                </a:path>
              </a:pathLst>
            </a:custGeom>
            <a:solidFill>
              <a:srgbClr val="00AD9C"/>
            </a:solidFill>
          </p:spPr>
        </p:sp>
        <p:sp>
          <p:nvSpPr>
            <p:cNvPr name="TextBox 15" id="15"/>
            <p:cNvSpPr txBox="true"/>
            <p:nvPr/>
          </p:nvSpPr>
          <p:spPr>
            <a:xfrm>
              <a:off x="0" y="-57150"/>
              <a:ext cx="356429" cy="4859360"/>
            </a:xfrm>
            <a:prstGeom prst="rect">
              <a:avLst/>
            </a:prstGeom>
          </p:spPr>
          <p:txBody>
            <a:bodyPr anchor="ctr" rtlCol="false" tIns="53498" lIns="53498" bIns="53498" rIns="53498"/>
            <a:lstStyle/>
            <a:p>
              <a:pPr algn="ctr">
                <a:lnSpc>
                  <a:spcPts val="2801"/>
                </a:lnSpc>
              </a:pPr>
            </a:p>
          </p:txBody>
        </p:sp>
      </p:grpSp>
      <p:sp>
        <p:nvSpPr>
          <p:cNvPr name="Freeform 16" id="16"/>
          <p:cNvSpPr/>
          <p:nvPr/>
        </p:nvSpPr>
        <p:spPr>
          <a:xfrm flipH="false" flipV="false" rot="542064">
            <a:off x="-87442" y="-297020"/>
            <a:ext cx="2436139" cy="2838721"/>
          </a:xfrm>
          <a:custGeom>
            <a:avLst/>
            <a:gdLst/>
            <a:ahLst/>
            <a:cxnLst/>
            <a:rect r="r" b="b" t="t" l="l"/>
            <a:pathLst>
              <a:path h="2838721" w="2436139">
                <a:moveTo>
                  <a:pt x="0" y="0"/>
                </a:moveTo>
                <a:lnTo>
                  <a:pt x="2436138" y="0"/>
                </a:lnTo>
                <a:lnTo>
                  <a:pt x="2436138" y="2838722"/>
                </a:lnTo>
                <a:lnTo>
                  <a:pt x="0" y="283872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7" id="17"/>
          <p:cNvSpPr/>
          <p:nvPr/>
        </p:nvSpPr>
        <p:spPr>
          <a:xfrm flipH="false" flipV="true" rot="-10325232">
            <a:off x="-571383" y="8235451"/>
            <a:ext cx="2736104" cy="2736104"/>
          </a:xfrm>
          <a:custGeom>
            <a:avLst/>
            <a:gdLst/>
            <a:ahLst/>
            <a:cxnLst/>
            <a:rect r="r" b="b" t="t" l="l"/>
            <a:pathLst>
              <a:path h="2736104" w="2736104">
                <a:moveTo>
                  <a:pt x="0" y="2736104"/>
                </a:moveTo>
                <a:lnTo>
                  <a:pt x="2736104" y="2736104"/>
                </a:lnTo>
                <a:lnTo>
                  <a:pt x="2736104" y="0"/>
                </a:lnTo>
                <a:lnTo>
                  <a:pt x="0" y="0"/>
                </a:lnTo>
                <a:lnTo>
                  <a:pt x="0" y="2736104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8" id="18"/>
          <p:cNvSpPr/>
          <p:nvPr/>
        </p:nvSpPr>
        <p:spPr>
          <a:xfrm flipH="false" flipV="false" rot="0">
            <a:off x="15968103" y="8046502"/>
            <a:ext cx="2717478" cy="2653247"/>
          </a:xfrm>
          <a:custGeom>
            <a:avLst/>
            <a:gdLst/>
            <a:ahLst/>
            <a:cxnLst/>
            <a:rect r="r" b="b" t="t" l="l"/>
            <a:pathLst>
              <a:path h="2653247" w="2717478">
                <a:moveTo>
                  <a:pt x="0" y="0"/>
                </a:moveTo>
                <a:lnTo>
                  <a:pt x="2717478" y="0"/>
                </a:lnTo>
                <a:lnTo>
                  <a:pt x="2717478" y="2653247"/>
                </a:lnTo>
                <a:lnTo>
                  <a:pt x="0" y="265324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9" id="19"/>
          <p:cNvSpPr/>
          <p:nvPr/>
        </p:nvSpPr>
        <p:spPr>
          <a:xfrm flipH="false" flipV="false" rot="-734777">
            <a:off x="16405042" y="-6677"/>
            <a:ext cx="1637282" cy="2904855"/>
          </a:xfrm>
          <a:custGeom>
            <a:avLst/>
            <a:gdLst/>
            <a:ahLst/>
            <a:cxnLst/>
            <a:rect r="r" b="b" t="t" l="l"/>
            <a:pathLst>
              <a:path h="2904855" w="1637282">
                <a:moveTo>
                  <a:pt x="0" y="0"/>
                </a:moveTo>
                <a:lnTo>
                  <a:pt x="1637282" y="0"/>
                </a:lnTo>
                <a:lnTo>
                  <a:pt x="1637282" y="2904855"/>
                </a:lnTo>
                <a:lnTo>
                  <a:pt x="0" y="290485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20" id="20"/>
          <p:cNvGrpSpPr/>
          <p:nvPr/>
        </p:nvGrpSpPr>
        <p:grpSpPr>
          <a:xfrm rot="0">
            <a:off x="1860140" y="4039872"/>
            <a:ext cx="229651" cy="229651"/>
            <a:chOff x="0" y="0"/>
            <a:chExt cx="6350000" cy="6350000"/>
          </a:xfrm>
        </p:grpSpPr>
        <p:sp>
          <p:nvSpPr>
            <p:cNvPr name="Freeform 21" id="21"/>
            <p:cNvSpPr/>
            <p:nvPr/>
          </p:nvSpPr>
          <p:spPr>
            <a:xfrm flipH="false" flipV="false" rot="0">
              <a:off x="0" y="0"/>
              <a:ext cx="6350000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1AB5DB"/>
            </a:solidFill>
          </p:spPr>
        </p:sp>
      </p:grpSp>
      <p:sp>
        <p:nvSpPr>
          <p:cNvPr name="Freeform 22" id="22"/>
          <p:cNvSpPr/>
          <p:nvPr/>
        </p:nvSpPr>
        <p:spPr>
          <a:xfrm flipH="false" flipV="false" rot="0">
            <a:off x="558467" y="4269523"/>
            <a:ext cx="238202" cy="236037"/>
          </a:xfrm>
          <a:custGeom>
            <a:avLst/>
            <a:gdLst/>
            <a:ahLst/>
            <a:cxnLst/>
            <a:rect r="r" b="b" t="t" l="l"/>
            <a:pathLst>
              <a:path h="236037" w="238202">
                <a:moveTo>
                  <a:pt x="0" y="0"/>
                </a:moveTo>
                <a:lnTo>
                  <a:pt x="238202" y="0"/>
                </a:lnTo>
                <a:lnTo>
                  <a:pt x="238202" y="236037"/>
                </a:lnTo>
                <a:lnTo>
                  <a:pt x="0" y="236037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3" id="23"/>
          <p:cNvSpPr/>
          <p:nvPr/>
        </p:nvSpPr>
        <p:spPr>
          <a:xfrm flipH="false" flipV="false" rot="-771795">
            <a:off x="717946" y="7310183"/>
            <a:ext cx="433712" cy="411632"/>
          </a:xfrm>
          <a:custGeom>
            <a:avLst/>
            <a:gdLst/>
            <a:ahLst/>
            <a:cxnLst/>
            <a:rect r="r" b="b" t="t" l="l"/>
            <a:pathLst>
              <a:path h="411632" w="433712">
                <a:moveTo>
                  <a:pt x="0" y="0"/>
                </a:moveTo>
                <a:lnTo>
                  <a:pt x="433711" y="0"/>
                </a:lnTo>
                <a:lnTo>
                  <a:pt x="433711" y="411632"/>
                </a:lnTo>
                <a:lnTo>
                  <a:pt x="0" y="411632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24" id="24"/>
          <p:cNvGrpSpPr>
            <a:grpSpLocks noChangeAspect="true"/>
          </p:cNvGrpSpPr>
          <p:nvPr/>
        </p:nvGrpSpPr>
        <p:grpSpPr>
          <a:xfrm rot="1977585">
            <a:off x="3269116" y="9426276"/>
            <a:ext cx="498419" cy="262574"/>
            <a:chOff x="0" y="0"/>
            <a:chExt cx="1610360" cy="848360"/>
          </a:xfrm>
        </p:grpSpPr>
        <p:sp>
          <p:nvSpPr>
            <p:cNvPr name="Freeform 25" id="25"/>
            <p:cNvSpPr/>
            <p:nvPr/>
          </p:nvSpPr>
          <p:spPr>
            <a:xfrm flipH="false" flipV="false" rot="0">
              <a:off x="-31750" y="0"/>
              <a:ext cx="1675130" cy="880110"/>
            </a:xfrm>
            <a:custGeom>
              <a:avLst/>
              <a:gdLst/>
              <a:ahLst/>
              <a:cxnLst/>
              <a:rect r="r" b="b" t="t" l="l"/>
              <a:pathLst>
                <a:path h="880110" w="1675130">
                  <a:moveTo>
                    <a:pt x="266700" y="848360"/>
                  </a:moveTo>
                  <a:cubicBezTo>
                    <a:pt x="236220" y="848360"/>
                    <a:pt x="205740" y="842010"/>
                    <a:pt x="175260" y="829310"/>
                  </a:cubicBezTo>
                  <a:cubicBezTo>
                    <a:pt x="55880" y="778510"/>
                    <a:pt x="0" y="641350"/>
                    <a:pt x="50800" y="521970"/>
                  </a:cubicBezTo>
                  <a:cubicBezTo>
                    <a:pt x="184150" y="204470"/>
                    <a:pt x="492760" y="0"/>
                    <a:pt x="836930" y="0"/>
                  </a:cubicBezTo>
                  <a:cubicBezTo>
                    <a:pt x="1181100" y="0"/>
                    <a:pt x="1489710" y="204470"/>
                    <a:pt x="1624330" y="521970"/>
                  </a:cubicBezTo>
                  <a:cubicBezTo>
                    <a:pt x="1675130" y="641350"/>
                    <a:pt x="1619250" y="779780"/>
                    <a:pt x="1499870" y="829310"/>
                  </a:cubicBezTo>
                  <a:cubicBezTo>
                    <a:pt x="1380490" y="880110"/>
                    <a:pt x="1242060" y="824230"/>
                    <a:pt x="1192530" y="704850"/>
                  </a:cubicBezTo>
                  <a:cubicBezTo>
                    <a:pt x="1131570" y="562610"/>
                    <a:pt x="991870" y="469900"/>
                    <a:pt x="836930" y="469900"/>
                  </a:cubicBezTo>
                  <a:cubicBezTo>
                    <a:pt x="681990" y="469900"/>
                    <a:pt x="543560" y="562610"/>
                    <a:pt x="482600" y="704850"/>
                  </a:cubicBezTo>
                  <a:cubicBezTo>
                    <a:pt x="445770" y="793750"/>
                    <a:pt x="358140" y="848360"/>
                    <a:pt x="266700" y="848360"/>
                  </a:cubicBezTo>
                  <a:close/>
                </a:path>
              </a:pathLst>
            </a:custGeom>
            <a:solidFill>
              <a:srgbClr val="F2BC2A"/>
            </a:solidFill>
          </p:spPr>
        </p:sp>
      </p:grpSp>
      <p:grpSp>
        <p:nvGrpSpPr>
          <p:cNvPr name="Group 26" id="26"/>
          <p:cNvGrpSpPr/>
          <p:nvPr/>
        </p:nvGrpSpPr>
        <p:grpSpPr>
          <a:xfrm rot="0">
            <a:off x="2030890" y="9258300"/>
            <a:ext cx="229651" cy="229651"/>
            <a:chOff x="0" y="0"/>
            <a:chExt cx="6350000" cy="6350000"/>
          </a:xfrm>
        </p:grpSpPr>
        <p:sp>
          <p:nvSpPr>
            <p:cNvPr name="Freeform 27" id="27"/>
            <p:cNvSpPr/>
            <p:nvPr/>
          </p:nvSpPr>
          <p:spPr>
            <a:xfrm flipH="false" flipV="false" rot="0">
              <a:off x="0" y="0"/>
              <a:ext cx="6350000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1AB5DB"/>
            </a:solidFill>
          </p:spPr>
        </p:sp>
      </p:grpSp>
      <p:sp>
        <p:nvSpPr>
          <p:cNvPr name="Freeform 28" id="28"/>
          <p:cNvSpPr/>
          <p:nvPr/>
        </p:nvSpPr>
        <p:spPr>
          <a:xfrm flipH="false" flipV="false" rot="0">
            <a:off x="1857760" y="6167686"/>
            <a:ext cx="464062" cy="471782"/>
          </a:xfrm>
          <a:custGeom>
            <a:avLst/>
            <a:gdLst/>
            <a:ahLst/>
            <a:cxnLst/>
            <a:rect r="r" b="b" t="t" l="l"/>
            <a:pathLst>
              <a:path h="471782" w="464062">
                <a:moveTo>
                  <a:pt x="0" y="0"/>
                </a:moveTo>
                <a:lnTo>
                  <a:pt x="464062" y="0"/>
                </a:lnTo>
                <a:lnTo>
                  <a:pt x="464062" y="471782"/>
                </a:lnTo>
                <a:lnTo>
                  <a:pt x="0" y="471782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29" id="29"/>
          <p:cNvGrpSpPr>
            <a:grpSpLocks noChangeAspect="true"/>
          </p:cNvGrpSpPr>
          <p:nvPr/>
        </p:nvGrpSpPr>
        <p:grpSpPr>
          <a:xfrm rot="-874149">
            <a:off x="1053712" y="5439604"/>
            <a:ext cx="498419" cy="262574"/>
            <a:chOff x="0" y="0"/>
            <a:chExt cx="1610360" cy="848360"/>
          </a:xfrm>
        </p:grpSpPr>
        <p:sp>
          <p:nvSpPr>
            <p:cNvPr name="Freeform 30" id="30"/>
            <p:cNvSpPr/>
            <p:nvPr/>
          </p:nvSpPr>
          <p:spPr>
            <a:xfrm flipH="false" flipV="false" rot="0">
              <a:off x="-31750" y="0"/>
              <a:ext cx="1675130" cy="880110"/>
            </a:xfrm>
            <a:custGeom>
              <a:avLst/>
              <a:gdLst/>
              <a:ahLst/>
              <a:cxnLst/>
              <a:rect r="r" b="b" t="t" l="l"/>
              <a:pathLst>
                <a:path h="880110" w="1675130">
                  <a:moveTo>
                    <a:pt x="266700" y="848360"/>
                  </a:moveTo>
                  <a:cubicBezTo>
                    <a:pt x="236220" y="848360"/>
                    <a:pt x="205740" y="842010"/>
                    <a:pt x="175260" y="829310"/>
                  </a:cubicBezTo>
                  <a:cubicBezTo>
                    <a:pt x="55880" y="778510"/>
                    <a:pt x="0" y="641350"/>
                    <a:pt x="50800" y="521970"/>
                  </a:cubicBezTo>
                  <a:cubicBezTo>
                    <a:pt x="184150" y="204470"/>
                    <a:pt x="492760" y="0"/>
                    <a:pt x="836930" y="0"/>
                  </a:cubicBezTo>
                  <a:cubicBezTo>
                    <a:pt x="1181100" y="0"/>
                    <a:pt x="1489710" y="204470"/>
                    <a:pt x="1624330" y="521970"/>
                  </a:cubicBezTo>
                  <a:cubicBezTo>
                    <a:pt x="1675130" y="641350"/>
                    <a:pt x="1619250" y="779780"/>
                    <a:pt x="1499870" y="829310"/>
                  </a:cubicBezTo>
                  <a:cubicBezTo>
                    <a:pt x="1380490" y="880110"/>
                    <a:pt x="1242060" y="824230"/>
                    <a:pt x="1192530" y="704850"/>
                  </a:cubicBezTo>
                  <a:cubicBezTo>
                    <a:pt x="1131570" y="562610"/>
                    <a:pt x="991870" y="469900"/>
                    <a:pt x="836930" y="469900"/>
                  </a:cubicBezTo>
                  <a:cubicBezTo>
                    <a:pt x="681990" y="469900"/>
                    <a:pt x="543560" y="562610"/>
                    <a:pt x="482600" y="704850"/>
                  </a:cubicBezTo>
                  <a:cubicBezTo>
                    <a:pt x="445770" y="793750"/>
                    <a:pt x="358140" y="848360"/>
                    <a:pt x="266700" y="848360"/>
                  </a:cubicBezTo>
                  <a:close/>
                </a:path>
              </a:pathLst>
            </a:custGeom>
            <a:solidFill>
              <a:srgbClr val="F2BC2A"/>
            </a:solidFill>
          </p:spPr>
        </p:sp>
      </p:grpSp>
      <p:sp>
        <p:nvSpPr>
          <p:cNvPr name="Freeform 31" id="31"/>
          <p:cNvSpPr/>
          <p:nvPr/>
        </p:nvSpPr>
        <p:spPr>
          <a:xfrm flipH="false" flipV="false" rot="0">
            <a:off x="3850273" y="792809"/>
            <a:ext cx="464062" cy="471782"/>
          </a:xfrm>
          <a:custGeom>
            <a:avLst/>
            <a:gdLst/>
            <a:ahLst/>
            <a:cxnLst/>
            <a:rect r="r" b="b" t="t" l="l"/>
            <a:pathLst>
              <a:path h="471782" w="464062">
                <a:moveTo>
                  <a:pt x="0" y="0"/>
                </a:moveTo>
                <a:lnTo>
                  <a:pt x="464061" y="0"/>
                </a:lnTo>
                <a:lnTo>
                  <a:pt x="464061" y="471782"/>
                </a:lnTo>
                <a:lnTo>
                  <a:pt x="0" y="471782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32" id="32"/>
          <p:cNvGrpSpPr/>
          <p:nvPr/>
        </p:nvGrpSpPr>
        <p:grpSpPr>
          <a:xfrm rot="-2074858">
            <a:off x="15366099" y="2674126"/>
            <a:ext cx="229651" cy="229651"/>
            <a:chOff x="0" y="0"/>
            <a:chExt cx="6350000" cy="6350000"/>
          </a:xfrm>
        </p:grpSpPr>
        <p:sp>
          <p:nvSpPr>
            <p:cNvPr name="Freeform 33" id="33"/>
            <p:cNvSpPr/>
            <p:nvPr/>
          </p:nvSpPr>
          <p:spPr>
            <a:xfrm flipH="false" flipV="false" rot="0">
              <a:off x="0" y="0"/>
              <a:ext cx="6350000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1AB5DB"/>
            </a:solidFill>
          </p:spPr>
        </p:sp>
      </p:grpSp>
      <p:sp>
        <p:nvSpPr>
          <p:cNvPr name="Freeform 34" id="34"/>
          <p:cNvSpPr/>
          <p:nvPr/>
        </p:nvSpPr>
        <p:spPr>
          <a:xfrm flipH="false" flipV="false" rot="-2074858">
            <a:off x="14586618" y="839557"/>
            <a:ext cx="238202" cy="236037"/>
          </a:xfrm>
          <a:custGeom>
            <a:avLst/>
            <a:gdLst/>
            <a:ahLst/>
            <a:cxnLst/>
            <a:rect r="r" b="b" t="t" l="l"/>
            <a:pathLst>
              <a:path h="236037" w="238202">
                <a:moveTo>
                  <a:pt x="0" y="0"/>
                </a:moveTo>
                <a:lnTo>
                  <a:pt x="238203" y="0"/>
                </a:lnTo>
                <a:lnTo>
                  <a:pt x="238203" y="236037"/>
                </a:lnTo>
                <a:lnTo>
                  <a:pt x="0" y="236037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5" id="35"/>
          <p:cNvSpPr/>
          <p:nvPr/>
        </p:nvSpPr>
        <p:spPr>
          <a:xfrm flipH="false" flipV="false" rot="-2846654">
            <a:off x="17042444" y="5898826"/>
            <a:ext cx="433712" cy="411632"/>
          </a:xfrm>
          <a:custGeom>
            <a:avLst/>
            <a:gdLst/>
            <a:ahLst/>
            <a:cxnLst/>
            <a:rect r="r" b="b" t="t" l="l"/>
            <a:pathLst>
              <a:path h="411632" w="433712">
                <a:moveTo>
                  <a:pt x="0" y="0"/>
                </a:moveTo>
                <a:lnTo>
                  <a:pt x="433712" y="0"/>
                </a:lnTo>
                <a:lnTo>
                  <a:pt x="433712" y="411632"/>
                </a:lnTo>
                <a:lnTo>
                  <a:pt x="0" y="411632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6" id="36"/>
          <p:cNvSpPr/>
          <p:nvPr/>
        </p:nvSpPr>
        <p:spPr>
          <a:xfrm flipH="false" flipV="false" rot="-2074858">
            <a:off x="17279532" y="4129890"/>
            <a:ext cx="464062" cy="471782"/>
          </a:xfrm>
          <a:custGeom>
            <a:avLst/>
            <a:gdLst/>
            <a:ahLst/>
            <a:cxnLst/>
            <a:rect r="r" b="b" t="t" l="l"/>
            <a:pathLst>
              <a:path h="471782" w="464062">
                <a:moveTo>
                  <a:pt x="0" y="0"/>
                </a:moveTo>
                <a:lnTo>
                  <a:pt x="464062" y="0"/>
                </a:lnTo>
                <a:lnTo>
                  <a:pt x="464062" y="471781"/>
                </a:lnTo>
                <a:lnTo>
                  <a:pt x="0" y="471781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37" id="37"/>
          <p:cNvGrpSpPr>
            <a:grpSpLocks noChangeAspect="true"/>
          </p:cNvGrpSpPr>
          <p:nvPr/>
        </p:nvGrpSpPr>
        <p:grpSpPr>
          <a:xfrm rot="-2949008">
            <a:off x="15866380" y="4469518"/>
            <a:ext cx="498419" cy="262574"/>
            <a:chOff x="0" y="0"/>
            <a:chExt cx="1610360" cy="848360"/>
          </a:xfrm>
        </p:grpSpPr>
        <p:sp>
          <p:nvSpPr>
            <p:cNvPr name="Freeform 38" id="38"/>
            <p:cNvSpPr/>
            <p:nvPr/>
          </p:nvSpPr>
          <p:spPr>
            <a:xfrm flipH="false" flipV="false" rot="0">
              <a:off x="-31750" y="0"/>
              <a:ext cx="1675130" cy="880110"/>
            </a:xfrm>
            <a:custGeom>
              <a:avLst/>
              <a:gdLst/>
              <a:ahLst/>
              <a:cxnLst/>
              <a:rect r="r" b="b" t="t" l="l"/>
              <a:pathLst>
                <a:path h="880110" w="1675130">
                  <a:moveTo>
                    <a:pt x="266700" y="848360"/>
                  </a:moveTo>
                  <a:cubicBezTo>
                    <a:pt x="236220" y="848360"/>
                    <a:pt x="205740" y="842010"/>
                    <a:pt x="175260" y="829310"/>
                  </a:cubicBezTo>
                  <a:cubicBezTo>
                    <a:pt x="55880" y="778510"/>
                    <a:pt x="0" y="641350"/>
                    <a:pt x="50800" y="521970"/>
                  </a:cubicBezTo>
                  <a:cubicBezTo>
                    <a:pt x="184150" y="204470"/>
                    <a:pt x="492760" y="0"/>
                    <a:pt x="836930" y="0"/>
                  </a:cubicBezTo>
                  <a:cubicBezTo>
                    <a:pt x="1181100" y="0"/>
                    <a:pt x="1489710" y="204470"/>
                    <a:pt x="1624330" y="521970"/>
                  </a:cubicBezTo>
                  <a:cubicBezTo>
                    <a:pt x="1675130" y="641350"/>
                    <a:pt x="1619250" y="779780"/>
                    <a:pt x="1499870" y="829310"/>
                  </a:cubicBezTo>
                  <a:cubicBezTo>
                    <a:pt x="1380490" y="880110"/>
                    <a:pt x="1242060" y="824230"/>
                    <a:pt x="1192530" y="704850"/>
                  </a:cubicBezTo>
                  <a:cubicBezTo>
                    <a:pt x="1131570" y="562610"/>
                    <a:pt x="991870" y="469900"/>
                    <a:pt x="836930" y="469900"/>
                  </a:cubicBezTo>
                  <a:cubicBezTo>
                    <a:pt x="681990" y="469900"/>
                    <a:pt x="543560" y="562610"/>
                    <a:pt x="482600" y="704850"/>
                  </a:cubicBezTo>
                  <a:cubicBezTo>
                    <a:pt x="445770" y="793750"/>
                    <a:pt x="358140" y="848360"/>
                    <a:pt x="266700" y="848360"/>
                  </a:cubicBezTo>
                  <a:close/>
                </a:path>
              </a:pathLst>
            </a:custGeom>
            <a:solidFill>
              <a:srgbClr val="F2BC2A"/>
            </a:solidFill>
          </p:spPr>
        </p:sp>
      </p:grpSp>
      <p:grpSp>
        <p:nvGrpSpPr>
          <p:cNvPr name="Group 39" id="39"/>
          <p:cNvGrpSpPr>
            <a:grpSpLocks noChangeAspect="true"/>
          </p:cNvGrpSpPr>
          <p:nvPr/>
        </p:nvGrpSpPr>
        <p:grpSpPr>
          <a:xfrm rot="-2949008">
            <a:off x="14359241" y="9446041"/>
            <a:ext cx="498419" cy="262574"/>
            <a:chOff x="0" y="0"/>
            <a:chExt cx="1610360" cy="848360"/>
          </a:xfrm>
        </p:grpSpPr>
        <p:sp>
          <p:nvSpPr>
            <p:cNvPr name="Freeform 40" id="40"/>
            <p:cNvSpPr/>
            <p:nvPr/>
          </p:nvSpPr>
          <p:spPr>
            <a:xfrm flipH="false" flipV="false" rot="0">
              <a:off x="-31750" y="0"/>
              <a:ext cx="1675130" cy="880110"/>
            </a:xfrm>
            <a:custGeom>
              <a:avLst/>
              <a:gdLst/>
              <a:ahLst/>
              <a:cxnLst/>
              <a:rect r="r" b="b" t="t" l="l"/>
              <a:pathLst>
                <a:path h="880110" w="1675130">
                  <a:moveTo>
                    <a:pt x="266700" y="848360"/>
                  </a:moveTo>
                  <a:cubicBezTo>
                    <a:pt x="236220" y="848360"/>
                    <a:pt x="205740" y="842010"/>
                    <a:pt x="175260" y="829310"/>
                  </a:cubicBezTo>
                  <a:cubicBezTo>
                    <a:pt x="55880" y="778510"/>
                    <a:pt x="0" y="641350"/>
                    <a:pt x="50800" y="521970"/>
                  </a:cubicBezTo>
                  <a:cubicBezTo>
                    <a:pt x="184150" y="204470"/>
                    <a:pt x="492760" y="0"/>
                    <a:pt x="836930" y="0"/>
                  </a:cubicBezTo>
                  <a:cubicBezTo>
                    <a:pt x="1181100" y="0"/>
                    <a:pt x="1489710" y="204470"/>
                    <a:pt x="1624330" y="521970"/>
                  </a:cubicBezTo>
                  <a:cubicBezTo>
                    <a:pt x="1675130" y="641350"/>
                    <a:pt x="1619250" y="779780"/>
                    <a:pt x="1499870" y="829310"/>
                  </a:cubicBezTo>
                  <a:cubicBezTo>
                    <a:pt x="1380490" y="880110"/>
                    <a:pt x="1242060" y="824230"/>
                    <a:pt x="1192530" y="704850"/>
                  </a:cubicBezTo>
                  <a:cubicBezTo>
                    <a:pt x="1131570" y="562610"/>
                    <a:pt x="991870" y="469900"/>
                    <a:pt x="836930" y="469900"/>
                  </a:cubicBezTo>
                  <a:cubicBezTo>
                    <a:pt x="681990" y="469900"/>
                    <a:pt x="543560" y="562610"/>
                    <a:pt x="482600" y="704850"/>
                  </a:cubicBezTo>
                  <a:cubicBezTo>
                    <a:pt x="445770" y="793750"/>
                    <a:pt x="358140" y="848360"/>
                    <a:pt x="266700" y="848360"/>
                  </a:cubicBezTo>
                  <a:close/>
                </a:path>
              </a:pathLst>
            </a:custGeom>
            <a:solidFill>
              <a:srgbClr val="F2BC2A"/>
            </a:solidFill>
          </p:spPr>
        </p:sp>
      </p:grpSp>
      <p:grpSp>
        <p:nvGrpSpPr>
          <p:cNvPr name="Group 41" id="41"/>
          <p:cNvGrpSpPr/>
          <p:nvPr/>
        </p:nvGrpSpPr>
        <p:grpSpPr>
          <a:xfrm rot="0">
            <a:off x="15738452" y="6288751"/>
            <a:ext cx="229651" cy="229651"/>
            <a:chOff x="0" y="0"/>
            <a:chExt cx="6350000" cy="6350000"/>
          </a:xfrm>
        </p:grpSpPr>
        <p:sp>
          <p:nvSpPr>
            <p:cNvPr name="Freeform 42" id="42"/>
            <p:cNvSpPr/>
            <p:nvPr/>
          </p:nvSpPr>
          <p:spPr>
            <a:xfrm flipH="false" flipV="false" rot="0">
              <a:off x="0" y="0"/>
              <a:ext cx="6350000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1AB5DB"/>
            </a:solidFill>
          </p:spPr>
        </p:sp>
      </p:grp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5400000">
            <a:off x="4000500" y="-4000500"/>
            <a:ext cx="10287000" cy="18288000"/>
          </a:xfrm>
          <a:custGeom>
            <a:avLst/>
            <a:gdLst/>
            <a:ahLst/>
            <a:cxnLst/>
            <a:rect r="r" b="b" t="t" l="l"/>
            <a:pathLst>
              <a:path h="18288000" w="10287000">
                <a:moveTo>
                  <a:pt x="0" y="18288000"/>
                </a:moveTo>
                <a:lnTo>
                  <a:pt x="0" y="0"/>
                </a:lnTo>
                <a:lnTo>
                  <a:pt x="10287000" y="0"/>
                </a:lnTo>
                <a:lnTo>
                  <a:pt x="10287000" y="18288000"/>
                </a:lnTo>
                <a:lnTo>
                  <a:pt x="0" y="18288000"/>
                </a:lnTo>
                <a:close/>
              </a:path>
            </a:pathLst>
          </a:custGeom>
          <a:blipFill>
            <a:blip r:embed="rId2"/>
            <a:stretch>
              <a:fillRect l="-9222" t="0" r="-9222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-899186" y="-563673"/>
            <a:ext cx="1425183" cy="11403846"/>
            <a:chOff x="0" y="0"/>
            <a:chExt cx="356429" cy="2852028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356429" cy="2852028"/>
            </a:xfrm>
            <a:custGeom>
              <a:avLst/>
              <a:gdLst/>
              <a:ahLst/>
              <a:cxnLst/>
              <a:rect r="r" b="b" t="t" l="l"/>
              <a:pathLst>
                <a:path h="2852028" w="356429">
                  <a:moveTo>
                    <a:pt x="0" y="0"/>
                  </a:moveTo>
                  <a:lnTo>
                    <a:pt x="356429" y="0"/>
                  </a:lnTo>
                  <a:lnTo>
                    <a:pt x="356429" y="2852028"/>
                  </a:lnTo>
                  <a:lnTo>
                    <a:pt x="0" y="2852028"/>
                  </a:lnTo>
                  <a:close/>
                </a:path>
              </a:pathLst>
            </a:custGeom>
            <a:solidFill>
              <a:srgbClr val="00AD9C"/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0" y="-57150"/>
              <a:ext cx="356429" cy="2909178"/>
            </a:xfrm>
            <a:prstGeom prst="rect">
              <a:avLst/>
            </a:prstGeom>
          </p:spPr>
          <p:txBody>
            <a:bodyPr anchor="ctr" rtlCol="false" tIns="53498" lIns="53498" bIns="53498" rIns="53498"/>
            <a:lstStyle/>
            <a:p>
              <a:pPr algn="ctr">
                <a:lnSpc>
                  <a:spcPts val="2801"/>
                </a:lnSpc>
              </a:pPr>
            </a:p>
          </p:txBody>
        </p:sp>
      </p:grpSp>
      <p:grpSp>
        <p:nvGrpSpPr>
          <p:cNvPr name="Group 6" id="6"/>
          <p:cNvGrpSpPr/>
          <p:nvPr/>
        </p:nvGrpSpPr>
        <p:grpSpPr>
          <a:xfrm rot="0">
            <a:off x="17762003" y="-563673"/>
            <a:ext cx="1425183" cy="11403846"/>
            <a:chOff x="0" y="0"/>
            <a:chExt cx="356429" cy="2852028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356429" cy="2852028"/>
            </a:xfrm>
            <a:custGeom>
              <a:avLst/>
              <a:gdLst/>
              <a:ahLst/>
              <a:cxnLst/>
              <a:rect r="r" b="b" t="t" l="l"/>
              <a:pathLst>
                <a:path h="2852028" w="356429">
                  <a:moveTo>
                    <a:pt x="0" y="0"/>
                  </a:moveTo>
                  <a:lnTo>
                    <a:pt x="356429" y="0"/>
                  </a:lnTo>
                  <a:lnTo>
                    <a:pt x="356429" y="2852028"/>
                  </a:lnTo>
                  <a:lnTo>
                    <a:pt x="0" y="2852028"/>
                  </a:lnTo>
                  <a:close/>
                </a:path>
              </a:pathLst>
            </a:custGeom>
            <a:solidFill>
              <a:srgbClr val="00AD9C"/>
            </a:solidFill>
          </p:spPr>
        </p:sp>
        <p:sp>
          <p:nvSpPr>
            <p:cNvPr name="TextBox 8" id="8"/>
            <p:cNvSpPr txBox="true"/>
            <p:nvPr/>
          </p:nvSpPr>
          <p:spPr>
            <a:xfrm>
              <a:off x="0" y="-57150"/>
              <a:ext cx="356429" cy="2909178"/>
            </a:xfrm>
            <a:prstGeom prst="rect">
              <a:avLst/>
            </a:prstGeom>
          </p:spPr>
          <p:txBody>
            <a:bodyPr anchor="ctr" rtlCol="false" tIns="53498" lIns="53498" bIns="53498" rIns="53498"/>
            <a:lstStyle/>
            <a:p>
              <a:pPr algn="ctr">
                <a:lnSpc>
                  <a:spcPts val="2801"/>
                </a:lnSpc>
              </a:pPr>
            </a:p>
          </p:txBody>
        </p:sp>
      </p:grpSp>
      <p:sp>
        <p:nvSpPr>
          <p:cNvPr name="Freeform 9" id="9"/>
          <p:cNvSpPr/>
          <p:nvPr/>
        </p:nvSpPr>
        <p:spPr>
          <a:xfrm flipH="false" flipV="false" rot="0">
            <a:off x="437424" y="565319"/>
            <a:ext cx="17324579" cy="9156361"/>
          </a:xfrm>
          <a:custGeom>
            <a:avLst/>
            <a:gdLst/>
            <a:ahLst/>
            <a:cxnLst/>
            <a:rect r="r" b="b" t="t" l="l"/>
            <a:pathLst>
              <a:path h="9156361" w="17324579">
                <a:moveTo>
                  <a:pt x="0" y="0"/>
                </a:moveTo>
                <a:lnTo>
                  <a:pt x="17324579" y="0"/>
                </a:lnTo>
                <a:lnTo>
                  <a:pt x="17324579" y="9156362"/>
                </a:lnTo>
                <a:lnTo>
                  <a:pt x="0" y="915636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-13029" r="0" b="-13029"/>
            </a:stretch>
          </a:blipFill>
        </p:spPr>
      </p:sp>
      <p:grpSp>
        <p:nvGrpSpPr>
          <p:cNvPr name="Group 10" id="10"/>
          <p:cNvGrpSpPr/>
          <p:nvPr/>
        </p:nvGrpSpPr>
        <p:grpSpPr>
          <a:xfrm rot="5400000">
            <a:off x="8701644" y="-9748102"/>
            <a:ext cx="1425183" cy="19201660"/>
            <a:chOff x="0" y="0"/>
            <a:chExt cx="356429" cy="4802210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356429" cy="4802210"/>
            </a:xfrm>
            <a:custGeom>
              <a:avLst/>
              <a:gdLst/>
              <a:ahLst/>
              <a:cxnLst/>
              <a:rect r="r" b="b" t="t" l="l"/>
              <a:pathLst>
                <a:path h="4802210" w="356429">
                  <a:moveTo>
                    <a:pt x="0" y="0"/>
                  </a:moveTo>
                  <a:lnTo>
                    <a:pt x="356429" y="0"/>
                  </a:lnTo>
                  <a:lnTo>
                    <a:pt x="356429" y="4802210"/>
                  </a:lnTo>
                  <a:lnTo>
                    <a:pt x="0" y="4802210"/>
                  </a:lnTo>
                  <a:close/>
                </a:path>
              </a:pathLst>
            </a:custGeom>
            <a:solidFill>
              <a:srgbClr val="00AD9C"/>
            </a:solidFill>
          </p:spPr>
        </p:sp>
        <p:sp>
          <p:nvSpPr>
            <p:cNvPr name="TextBox 12" id="12"/>
            <p:cNvSpPr txBox="true"/>
            <p:nvPr/>
          </p:nvSpPr>
          <p:spPr>
            <a:xfrm>
              <a:off x="0" y="-57150"/>
              <a:ext cx="356429" cy="4859360"/>
            </a:xfrm>
            <a:prstGeom prst="rect">
              <a:avLst/>
            </a:prstGeom>
          </p:spPr>
          <p:txBody>
            <a:bodyPr anchor="ctr" rtlCol="false" tIns="53498" lIns="53498" bIns="53498" rIns="53498"/>
            <a:lstStyle/>
            <a:p>
              <a:pPr algn="ctr">
                <a:lnSpc>
                  <a:spcPts val="2801"/>
                </a:lnSpc>
              </a:pPr>
            </a:p>
          </p:txBody>
        </p:sp>
      </p:grpSp>
      <p:grpSp>
        <p:nvGrpSpPr>
          <p:cNvPr name="Group 13" id="13"/>
          <p:cNvGrpSpPr/>
          <p:nvPr/>
        </p:nvGrpSpPr>
        <p:grpSpPr>
          <a:xfrm rot="5400000">
            <a:off x="8593028" y="833442"/>
            <a:ext cx="1425183" cy="19201660"/>
            <a:chOff x="0" y="0"/>
            <a:chExt cx="356429" cy="4802210"/>
          </a:xfrm>
        </p:grpSpPr>
        <p:sp>
          <p:nvSpPr>
            <p:cNvPr name="Freeform 14" id="14"/>
            <p:cNvSpPr/>
            <p:nvPr/>
          </p:nvSpPr>
          <p:spPr>
            <a:xfrm flipH="false" flipV="false" rot="0">
              <a:off x="0" y="0"/>
              <a:ext cx="356429" cy="4802210"/>
            </a:xfrm>
            <a:custGeom>
              <a:avLst/>
              <a:gdLst/>
              <a:ahLst/>
              <a:cxnLst/>
              <a:rect r="r" b="b" t="t" l="l"/>
              <a:pathLst>
                <a:path h="4802210" w="356429">
                  <a:moveTo>
                    <a:pt x="0" y="0"/>
                  </a:moveTo>
                  <a:lnTo>
                    <a:pt x="356429" y="0"/>
                  </a:lnTo>
                  <a:lnTo>
                    <a:pt x="356429" y="4802210"/>
                  </a:lnTo>
                  <a:lnTo>
                    <a:pt x="0" y="4802210"/>
                  </a:lnTo>
                  <a:close/>
                </a:path>
              </a:pathLst>
            </a:custGeom>
            <a:solidFill>
              <a:srgbClr val="00AD9C"/>
            </a:solidFill>
          </p:spPr>
        </p:sp>
        <p:sp>
          <p:nvSpPr>
            <p:cNvPr name="TextBox 15" id="15"/>
            <p:cNvSpPr txBox="true"/>
            <p:nvPr/>
          </p:nvSpPr>
          <p:spPr>
            <a:xfrm>
              <a:off x="0" y="-57150"/>
              <a:ext cx="356429" cy="4859360"/>
            </a:xfrm>
            <a:prstGeom prst="rect">
              <a:avLst/>
            </a:prstGeom>
          </p:spPr>
          <p:txBody>
            <a:bodyPr anchor="ctr" rtlCol="false" tIns="53498" lIns="53498" bIns="53498" rIns="53498"/>
            <a:lstStyle/>
            <a:p>
              <a:pPr algn="ctr">
                <a:lnSpc>
                  <a:spcPts val="2801"/>
                </a:lnSpc>
              </a:pPr>
            </a:p>
          </p:txBody>
        </p:sp>
      </p:grpSp>
      <p:sp>
        <p:nvSpPr>
          <p:cNvPr name="Freeform 16" id="16"/>
          <p:cNvSpPr/>
          <p:nvPr/>
        </p:nvSpPr>
        <p:spPr>
          <a:xfrm flipH="false" flipV="false" rot="542064">
            <a:off x="-87442" y="-297020"/>
            <a:ext cx="2436139" cy="2838721"/>
          </a:xfrm>
          <a:custGeom>
            <a:avLst/>
            <a:gdLst/>
            <a:ahLst/>
            <a:cxnLst/>
            <a:rect r="r" b="b" t="t" l="l"/>
            <a:pathLst>
              <a:path h="2838721" w="2436139">
                <a:moveTo>
                  <a:pt x="0" y="0"/>
                </a:moveTo>
                <a:lnTo>
                  <a:pt x="2436138" y="0"/>
                </a:lnTo>
                <a:lnTo>
                  <a:pt x="2436138" y="2838722"/>
                </a:lnTo>
                <a:lnTo>
                  <a:pt x="0" y="283872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7" id="17"/>
          <p:cNvSpPr/>
          <p:nvPr/>
        </p:nvSpPr>
        <p:spPr>
          <a:xfrm flipH="false" flipV="true" rot="-10325232">
            <a:off x="-571383" y="8235451"/>
            <a:ext cx="2736104" cy="2736104"/>
          </a:xfrm>
          <a:custGeom>
            <a:avLst/>
            <a:gdLst/>
            <a:ahLst/>
            <a:cxnLst/>
            <a:rect r="r" b="b" t="t" l="l"/>
            <a:pathLst>
              <a:path h="2736104" w="2736104">
                <a:moveTo>
                  <a:pt x="0" y="2736104"/>
                </a:moveTo>
                <a:lnTo>
                  <a:pt x="2736104" y="2736104"/>
                </a:lnTo>
                <a:lnTo>
                  <a:pt x="2736104" y="0"/>
                </a:lnTo>
                <a:lnTo>
                  <a:pt x="0" y="0"/>
                </a:lnTo>
                <a:lnTo>
                  <a:pt x="0" y="2736104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8" id="18"/>
          <p:cNvSpPr/>
          <p:nvPr/>
        </p:nvSpPr>
        <p:spPr>
          <a:xfrm flipH="false" flipV="false" rot="0">
            <a:off x="15968103" y="8046502"/>
            <a:ext cx="2717478" cy="2653247"/>
          </a:xfrm>
          <a:custGeom>
            <a:avLst/>
            <a:gdLst/>
            <a:ahLst/>
            <a:cxnLst/>
            <a:rect r="r" b="b" t="t" l="l"/>
            <a:pathLst>
              <a:path h="2653247" w="2717478">
                <a:moveTo>
                  <a:pt x="0" y="0"/>
                </a:moveTo>
                <a:lnTo>
                  <a:pt x="2717478" y="0"/>
                </a:lnTo>
                <a:lnTo>
                  <a:pt x="2717478" y="2653247"/>
                </a:lnTo>
                <a:lnTo>
                  <a:pt x="0" y="265324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9" id="19"/>
          <p:cNvSpPr/>
          <p:nvPr/>
        </p:nvSpPr>
        <p:spPr>
          <a:xfrm flipH="false" flipV="false" rot="-734777">
            <a:off x="16405042" y="-6677"/>
            <a:ext cx="1637282" cy="2904855"/>
          </a:xfrm>
          <a:custGeom>
            <a:avLst/>
            <a:gdLst/>
            <a:ahLst/>
            <a:cxnLst/>
            <a:rect r="r" b="b" t="t" l="l"/>
            <a:pathLst>
              <a:path h="2904855" w="1637282">
                <a:moveTo>
                  <a:pt x="0" y="0"/>
                </a:moveTo>
                <a:lnTo>
                  <a:pt x="1637282" y="0"/>
                </a:lnTo>
                <a:lnTo>
                  <a:pt x="1637282" y="2904855"/>
                </a:lnTo>
                <a:lnTo>
                  <a:pt x="0" y="290485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20" id="20"/>
          <p:cNvGrpSpPr/>
          <p:nvPr/>
        </p:nvGrpSpPr>
        <p:grpSpPr>
          <a:xfrm rot="0">
            <a:off x="1860140" y="4039872"/>
            <a:ext cx="229651" cy="229651"/>
            <a:chOff x="0" y="0"/>
            <a:chExt cx="6350000" cy="6350000"/>
          </a:xfrm>
        </p:grpSpPr>
        <p:sp>
          <p:nvSpPr>
            <p:cNvPr name="Freeform 21" id="21"/>
            <p:cNvSpPr/>
            <p:nvPr/>
          </p:nvSpPr>
          <p:spPr>
            <a:xfrm flipH="false" flipV="false" rot="0">
              <a:off x="0" y="0"/>
              <a:ext cx="6350000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1AB5DB"/>
            </a:solidFill>
          </p:spPr>
        </p:sp>
      </p:grpSp>
      <p:sp>
        <p:nvSpPr>
          <p:cNvPr name="Freeform 22" id="22"/>
          <p:cNvSpPr/>
          <p:nvPr/>
        </p:nvSpPr>
        <p:spPr>
          <a:xfrm flipH="false" flipV="false" rot="0">
            <a:off x="558467" y="4269523"/>
            <a:ext cx="238202" cy="236037"/>
          </a:xfrm>
          <a:custGeom>
            <a:avLst/>
            <a:gdLst/>
            <a:ahLst/>
            <a:cxnLst/>
            <a:rect r="r" b="b" t="t" l="l"/>
            <a:pathLst>
              <a:path h="236037" w="238202">
                <a:moveTo>
                  <a:pt x="0" y="0"/>
                </a:moveTo>
                <a:lnTo>
                  <a:pt x="238202" y="0"/>
                </a:lnTo>
                <a:lnTo>
                  <a:pt x="238202" y="236037"/>
                </a:lnTo>
                <a:lnTo>
                  <a:pt x="0" y="236037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3" id="23"/>
          <p:cNvSpPr/>
          <p:nvPr/>
        </p:nvSpPr>
        <p:spPr>
          <a:xfrm flipH="false" flipV="false" rot="-771795">
            <a:off x="717946" y="7310183"/>
            <a:ext cx="433712" cy="411632"/>
          </a:xfrm>
          <a:custGeom>
            <a:avLst/>
            <a:gdLst/>
            <a:ahLst/>
            <a:cxnLst/>
            <a:rect r="r" b="b" t="t" l="l"/>
            <a:pathLst>
              <a:path h="411632" w="433712">
                <a:moveTo>
                  <a:pt x="0" y="0"/>
                </a:moveTo>
                <a:lnTo>
                  <a:pt x="433711" y="0"/>
                </a:lnTo>
                <a:lnTo>
                  <a:pt x="433711" y="411632"/>
                </a:lnTo>
                <a:lnTo>
                  <a:pt x="0" y="411632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24" id="24"/>
          <p:cNvGrpSpPr>
            <a:grpSpLocks noChangeAspect="true"/>
          </p:cNvGrpSpPr>
          <p:nvPr/>
        </p:nvGrpSpPr>
        <p:grpSpPr>
          <a:xfrm rot="1977585">
            <a:off x="3269116" y="9426276"/>
            <a:ext cx="498419" cy="262574"/>
            <a:chOff x="0" y="0"/>
            <a:chExt cx="1610360" cy="848360"/>
          </a:xfrm>
        </p:grpSpPr>
        <p:sp>
          <p:nvSpPr>
            <p:cNvPr name="Freeform 25" id="25"/>
            <p:cNvSpPr/>
            <p:nvPr/>
          </p:nvSpPr>
          <p:spPr>
            <a:xfrm flipH="false" flipV="false" rot="0">
              <a:off x="-31750" y="0"/>
              <a:ext cx="1675130" cy="880110"/>
            </a:xfrm>
            <a:custGeom>
              <a:avLst/>
              <a:gdLst/>
              <a:ahLst/>
              <a:cxnLst/>
              <a:rect r="r" b="b" t="t" l="l"/>
              <a:pathLst>
                <a:path h="880110" w="1675130">
                  <a:moveTo>
                    <a:pt x="266700" y="848360"/>
                  </a:moveTo>
                  <a:cubicBezTo>
                    <a:pt x="236220" y="848360"/>
                    <a:pt x="205740" y="842010"/>
                    <a:pt x="175260" y="829310"/>
                  </a:cubicBezTo>
                  <a:cubicBezTo>
                    <a:pt x="55880" y="778510"/>
                    <a:pt x="0" y="641350"/>
                    <a:pt x="50800" y="521970"/>
                  </a:cubicBezTo>
                  <a:cubicBezTo>
                    <a:pt x="184150" y="204470"/>
                    <a:pt x="492760" y="0"/>
                    <a:pt x="836930" y="0"/>
                  </a:cubicBezTo>
                  <a:cubicBezTo>
                    <a:pt x="1181100" y="0"/>
                    <a:pt x="1489710" y="204470"/>
                    <a:pt x="1624330" y="521970"/>
                  </a:cubicBezTo>
                  <a:cubicBezTo>
                    <a:pt x="1675130" y="641350"/>
                    <a:pt x="1619250" y="779780"/>
                    <a:pt x="1499870" y="829310"/>
                  </a:cubicBezTo>
                  <a:cubicBezTo>
                    <a:pt x="1380490" y="880110"/>
                    <a:pt x="1242060" y="824230"/>
                    <a:pt x="1192530" y="704850"/>
                  </a:cubicBezTo>
                  <a:cubicBezTo>
                    <a:pt x="1131570" y="562610"/>
                    <a:pt x="991870" y="469900"/>
                    <a:pt x="836930" y="469900"/>
                  </a:cubicBezTo>
                  <a:cubicBezTo>
                    <a:pt x="681990" y="469900"/>
                    <a:pt x="543560" y="562610"/>
                    <a:pt x="482600" y="704850"/>
                  </a:cubicBezTo>
                  <a:cubicBezTo>
                    <a:pt x="445770" y="793750"/>
                    <a:pt x="358140" y="848360"/>
                    <a:pt x="266700" y="848360"/>
                  </a:cubicBezTo>
                  <a:close/>
                </a:path>
              </a:pathLst>
            </a:custGeom>
            <a:solidFill>
              <a:srgbClr val="F2BC2A"/>
            </a:solidFill>
          </p:spPr>
        </p:sp>
      </p:grpSp>
      <p:grpSp>
        <p:nvGrpSpPr>
          <p:cNvPr name="Group 26" id="26"/>
          <p:cNvGrpSpPr/>
          <p:nvPr/>
        </p:nvGrpSpPr>
        <p:grpSpPr>
          <a:xfrm rot="0">
            <a:off x="2030890" y="9258300"/>
            <a:ext cx="229651" cy="229651"/>
            <a:chOff x="0" y="0"/>
            <a:chExt cx="6350000" cy="6350000"/>
          </a:xfrm>
        </p:grpSpPr>
        <p:sp>
          <p:nvSpPr>
            <p:cNvPr name="Freeform 27" id="27"/>
            <p:cNvSpPr/>
            <p:nvPr/>
          </p:nvSpPr>
          <p:spPr>
            <a:xfrm flipH="false" flipV="false" rot="0">
              <a:off x="0" y="0"/>
              <a:ext cx="6350000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1AB5DB"/>
            </a:solidFill>
          </p:spPr>
        </p:sp>
      </p:grpSp>
      <p:sp>
        <p:nvSpPr>
          <p:cNvPr name="Freeform 28" id="28"/>
          <p:cNvSpPr/>
          <p:nvPr/>
        </p:nvSpPr>
        <p:spPr>
          <a:xfrm flipH="false" flipV="false" rot="0">
            <a:off x="1857760" y="6167686"/>
            <a:ext cx="464062" cy="471782"/>
          </a:xfrm>
          <a:custGeom>
            <a:avLst/>
            <a:gdLst/>
            <a:ahLst/>
            <a:cxnLst/>
            <a:rect r="r" b="b" t="t" l="l"/>
            <a:pathLst>
              <a:path h="471782" w="464062">
                <a:moveTo>
                  <a:pt x="0" y="0"/>
                </a:moveTo>
                <a:lnTo>
                  <a:pt x="464062" y="0"/>
                </a:lnTo>
                <a:lnTo>
                  <a:pt x="464062" y="471782"/>
                </a:lnTo>
                <a:lnTo>
                  <a:pt x="0" y="471782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29" id="29"/>
          <p:cNvGrpSpPr>
            <a:grpSpLocks noChangeAspect="true"/>
          </p:cNvGrpSpPr>
          <p:nvPr/>
        </p:nvGrpSpPr>
        <p:grpSpPr>
          <a:xfrm rot="-874149">
            <a:off x="1053712" y="5439604"/>
            <a:ext cx="498419" cy="262574"/>
            <a:chOff x="0" y="0"/>
            <a:chExt cx="1610360" cy="848360"/>
          </a:xfrm>
        </p:grpSpPr>
        <p:sp>
          <p:nvSpPr>
            <p:cNvPr name="Freeform 30" id="30"/>
            <p:cNvSpPr/>
            <p:nvPr/>
          </p:nvSpPr>
          <p:spPr>
            <a:xfrm flipH="false" flipV="false" rot="0">
              <a:off x="-31750" y="0"/>
              <a:ext cx="1675130" cy="880110"/>
            </a:xfrm>
            <a:custGeom>
              <a:avLst/>
              <a:gdLst/>
              <a:ahLst/>
              <a:cxnLst/>
              <a:rect r="r" b="b" t="t" l="l"/>
              <a:pathLst>
                <a:path h="880110" w="1675130">
                  <a:moveTo>
                    <a:pt x="266700" y="848360"/>
                  </a:moveTo>
                  <a:cubicBezTo>
                    <a:pt x="236220" y="848360"/>
                    <a:pt x="205740" y="842010"/>
                    <a:pt x="175260" y="829310"/>
                  </a:cubicBezTo>
                  <a:cubicBezTo>
                    <a:pt x="55880" y="778510"/>
                    <a:pt x="0" y="641350"/>
                    <a:pt x="50800" y="521970"/>
                  </a:cubicBezTo>
                  <a:cubicBezTo>
                    <a:pt x="184150" y="204470"/>
                    <a:pt x="492760" y="0"/>
                    <a:pt x="836930" y="0"/>
                  </a:cubicBezTo>
                  <a:cubicBezTo>
                    <a:pt x="1181100" y="0"/>
                    <a:pt x="1489710" y="204470"/>
                    <a:pt x="1624330" y="521970"/>
                  </a:cubicBezTo>
                  <a:cubicBezTo>
                    <a:pt x="1675130" y="641350"/>
                    <a:pt x="1619250" y="779780"/>
                    <a:pt x="1499870" y="829310"/>
                  </a:cubicBezTo>
                  <a:cubicBezTo>
                    <a:pt x="1380490" y="880110"/>
                    <a:pt x="1242060" y="824230"/>
                    <a:pt x="1192530" y="704850"/>
                  </a:cubicBezTo>
                  <a:cubicBezTo>
                    <a:pt x="1131570" y="562610"/>
                    <a:pt x="991870" y="469900"/>
                    <a:pt x="836930" y="469900"/>
                  </a:cubicBezTo>
                  <a:cubicBezTo>
                    <a:pt x="681990" y="469900"/>
                    <a:pt x="543560" y="562610"/>
                    <a:pt x="482600" y="704850"/>
                  </a:cubicBezTo>
                  <a:cubicBezTo>
                    <a:pt x="445770" y="793750"/>
                    <a:pt x="358140" y="848360"/>
                    <a:pt x="266700" y="848360"/>
                  </a:cubicBezTo>
                  <a:close/>
                </a:path>
              </a:pathLst>
            </a:custGeom>
            <a:solidFill>
              <a:srgbClr val="F2BC2A"/>
            </a:solidFill>
          </p:spPr>
        </p:sp>
      </p:grpSp>
      <p:sp>
        <p:nvSpPr>
          <p:cNvPr name="Freeform 31" id="31"/>
          <p:cNvSpPr/>
          <p:nvPr/>
        </p:nvSpPr>
        <p:spPr>
          <a:xfrm flipH="false" flipV="false" rot="0">
            <a:off x="3850273" y="792809"/>
            <a:ext cx="464062" cy="471782"/>
          </a:xfrm>
          <a:custGeom>
            <a:avLst/>
            <a:gdLst/>
            <a:ahLst/>
            <a:cxnLst/>
            <a:rect r="r" b="b" t="t" l="l"/>
            <a:pathLst>
              <a:path h="471782" w="464062">
                <a:moveTo>
                  <a:pt x="0" y="0"/>
                </a:moveTo>
                <a:lnTo>
                  <a:pt x="464061" y="0"/>
                </a:lnTo>
                <a:lnTo>
                  <a:pt x="464061" y="471782"/>
                </a:lnTo>
                <a:lnTo>
                  <a:pt x="0" y="471782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32" id="32"/>
          <p:cNvGrpSpPr/>
          <p:nvPr/>
        </p:nvGrpSpPr>
        <p:grpSpPr>
          <a:xfrm rot="-2074858">
            <a:off x="15366099" y="2674126"/>
            <a:ext cx="229651" cy="229651"/>
            <a:chOff x="0" y="0"/>
            <a:chExt cx="6350000" cy="6350000"/>
          </a:xfrm>
        </p:grpSpPr>
        <p:sp>
          <p:nvSpPr>
            <p:cNvPr name="Freeform 33" id="33"/>
            <p:cNvSpPr/>
            <p:nvPr/>
          </p:nvSpPr>
          <p:spPr>
            <a:xfrm flipH="false" flipV="false" rot="0">
              <a:off x="0" y="0"/>
              <a:ext cx="6350000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1AB5DB"/>
            </a:solidFill>
          </p:spPr>
        </p:sp>
      </p:grpSp>
      <p:sp>
        <p:nvSpPr>
          <p:cNvPr name="Freeform 34" id="34"/>
          <p:cNvSpPr/>
          <p:nvPr/>
        </p:nvSpPr>
        <p:spPr>
          <a:xfrm flipH="false" flipV="false" rot="-2074858">
            <a:off x="14586618" y="839557"/>
            <a:ext cx="238202" cy="236037"/>
          </a:xfrm>
          <a:custGeom>
            <a:avLst/>
            <a:gdLst/>
            <a:ahLst/>
            <a:cxnLst/>
            <a:rect r="r" b="b" t="t" l="l"/>
            <a:pathLst>
              <a:path h="236037" w="238202">
                <a:moveTo>
                  <a:pt x="0" y="0"/>
                </a:moveTo>
                <a:lnTo>
                  <a:pt x="238203" y="0"/>
                </a:lnTo>
                <a:lnTo>
                  <a:pt x="238203" y="236037"/>
                </a:lnTo>
                <a:lnTo>
                  <a:pt x="0" y="236037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5" id="35"/>
          <p:cNvSpPr/>
          <p:nvPr/>
        </p:nvSpPr>
        <p:spPr>
          <a:xfrm flipH="false" flipV="false" rot="-2846654">
            <a:off x="17042444" y="5898826"/>
            <a:ext cx="433712" cy="411632"/>
          </a:xfrm>
          <a:custGeom>
            <a:avLst/>
            <a:gdLst/>
            <a:ahLst/>
            <a:cxnLst/>
            <a:rect r="r" b="b" t="t" l="l"/>
            <a:pathLst>
              <a:path h="411632" w="433712">
                <a:moveTo>
                  <a:pt x="0" y="0"/>
                </a:moveTo>
                <a:lnTo>
                  <a:pt x="433712" y="0"/>
                </a:lnTo>
                <a:lnTo>
                  <a:pt x="433712" y="411632"/>
                </a:lnTo>
                <a:lnTo>
                  <a:pt x="0" y="411632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6" id="36"/>
          <p:cNvSpPr/>
          <p:nvPr/>
        </p:nvSpPr>
        <p:spPr>
          <a:xfrm flipH="false" flipV="false" rot="-2074858">
            <a:off x="17279532" y="4129890"/>
            <a:ext cx="464062" cy="471782"/>
          </a:xfrm>
          <a:custGeom>
            <a:avLst/>
            <a:gdLst/>
            <a:ahLst/>
            <a:cxnLst/>
            <a:rect r="r" b="b" t="t" l="l"/>
            <a:pathLst>
              <a:path h="471782" w="464062">
                <a:moveTo>
                  <a:pt x="0" y="0"/>
                </a:moveTo>
                <a:lnTo>
                  <a:pt x="464062" y="0"/>
                </a:lnTo>
                <a:lnTo>
                  <a:pt x="464062" y="471781"/>
                </a:lnTo>
                <a:lnTo>
                  <a:pt x="0" y="471781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37" id="37"/>
          <p:cNvGrpSpPr>
            <a:grpSpLocks noChangeAspect="true"/>
          </p:cNvGrpSpPr>
          <p:nvPr/>
        </p:nvGrpSpPr>
        <p:grpSpPr>
          <a:xfrm rot="-2949008">
            <a:off x="15866380" y="4469518"/>
            <a:ext cx="498419" cy="262574"/>
            <a:chOff x="0" y="0"/>
            <a:chExt cx="1610360" cy="848360"/>
          </a:xfrm>
        </p:grpSpPr>
        <p:sp>
          <p:nvSpPr>
            <p:cNvPr name="Freeform 38" id="38"/>
            <p:cNvSpPr/>
            <p:nvPr/>
          </p:nvSpPr>
          <p:spPr>
            <a:xfrm flipH="false" flipV="false" rot="0">
              <a:off x="-31750" y="0"/>
              <a:ext cx="1675130" cy="880110"/>
            </a:xfrm>
            <a:custGeom>
              <a:avLst/>
              <a:gdLst/>
              <a:ahLst/>
              <a:cxnLst/>
              <a:rect r="r" b="b" t="t" l="l"/>
              <a:pathLst>
                <a:path h="880110" w="1675130">
                  <a:moveTo>
                    <a:pt x="266700" y="848360"/>
                  </a:moveTo>
                  <a:cubicBezTo>
                    <a:pt x="236220" y="848360"/>
                    <a:pt x="205740" y="842010"/>
                    <a:pt x="175260" y="829310"/>
                  </a:cubicBezTo>
                  <a:cubicBezTo>
                    <a:pt x="55880" y="778510"/>
                    <a:pt x="0" y="641350"/>
                    <a:pt x="50800" y="521970"/>
                  </a:cubicBezTo>
                  <a:cubicBezTo>
                    <a:pt x="184150" y="204470"/>
                    <a:pt x="492760" y="0"/>
                    <a:pt x="836930" y="0"/>
                  </a:cubicBezTo>
                  <a:cubicBezTo>
                    <a:pt x="1181100" y="0"/>
                    <a:pt x="1489710" y="204470"/>
                    <a:pt x="1624330" y="521970"/>
                  </a:cubicBezTo>
                  <a:cubicBezTo>
                    <a:pt x="1675130" y="641350"/>
                    <a:pt x="1619250" y="779780"/>
                    <a:pt x="1499870" y="829310"/>
                  </a:cubicBezTo>
                  <a:cubicBezTo>
                    <a:pt x="1380490" y="880110"/>
                    <a:pt x="1242060" y="824230"/>
                    <a:pt x="1192530" y="704850"/>
                  </a:cubicBezTo>
                  <a:cubicBezTo>
                    <a:pt x="1131570" y="562610"/>
                    <a:pt x="991870" y="469900"/>
                    <a:pt x="836930" y="469900"/>
                  </a:cubicBezTo>
                  <a:cubicBezTo>
                    <a:pt x="681990" y="469900"/>
                    <a:pt x="543560" y="562610"/>
                    <a:pt x="482600" y="704850"/>
                  </a:cubicBezTo>
                  <a:cubicBezTo>
                    <a:pt x="445770" y="793750"/>
                    <a:pt x="358140" y="848360"/>
                    <a:pt x="266700" y="848360"/>
                  </a:cubicBezTo>
                  <a:close/>
                </a:path>
              </a:pathLst>
            </a:custGeom>
            <a:solidFill>
              <a:srgbClr val="F2BC2A"/>
            </a:solidFill>
          </p:spPr>
        </p:sp>
      </p:grpSp>
      <p:grpSp>
        <p:nvGrpSpPr>
          <p:cNvPr name="Group 39" id="39"/>
          <p:cNvGrpSpPr>
            <a:grpSpLocks noChangeAspect="true"/>
          </p:cNvGrpSpPr>
          <p:nvPr/>
        </p:nvGrpSpPr>
        <p:grpSpPr>
          <a:xfrm rot="-2949008">
            <a:off x="14359241" y="9446041"/>
            <a:ext cx="498419" cy="262574"/>
            <a:chOff x="0" y="0"/>
            <a:chExt cx="1610360" cy="848360"/>
          </a:xfrm>
        </p:grpSpPr>
        <p:sp>
          <p:nvSpPr>
            <p:cNvPr name="Freeform 40" id="40"/>
            <p:cNvSpPr/>
            <p:nvPr/>
          </p:nvSpPr>
          <p:spPr>
            <a:xfrm flipH="false" flipV="false" rot="0">
              <a:off x="-31750" y="0"/>
              <a:ext cx="1675130" cy="880110"/>
            </a:xfrm>
            <a:custGeom>
              <a:avLst/>
              <a:gdLst/>
              <a:ahLst/>
              <a:cxnLst/>
              <a:rect r="r" b="b" t="t" l="l"/>
              <a:pathLst>
                <a:path h="880110" w="1675130">
                  <a:moveTo>
                    <a:pt x="266700" y="848360"/>
                  </a:moveTo>
                  <a:cubicBezTo>
                    <a:pt x="236220" y="848360"/>
                    <a:pt x="205740" y="842010"/>
                    <a:pt x="175260" y="829310"/>
                  </a:cubicBezTo>
                  <a:cubicBezTo>
                    <a:pt x="55880" y="778510"/>
                    <a:pt x="0" y="641350"/>
                    <a:pt x="50800" y="521970"/>
                  </a:cubicBezTo>
                  <a:cubicBezTo>
                    <a:pt x="184150" y="204470"/>
                    <a:pt x="492760" y="0"/>
                    <a:pt x="836930" y="0"/>
                  </a:cubicBezTo>
                  <a:cubicBezTo>
                    <a:pt x="1181100" y="0"/>
                    <a:pt x="1489710" y="204470"/>
                    <a:pt x="1624330" y="521970"/>
                  </a:cubicBezTo>
                  <a:cubicBezTo>
                    <a:pt x="1675130" y="641350"/>
                    <a:pt x="1619250" y="779780"/>
                    <a:pt x="1499870" y="829310"/>
                  </a:cubicBezTo>
                  <a:cubicBezTo>
                    <a:pt x="1380490" y="880110"/>
                    <a:pt x="1242060" y="824230"/>
                    <a:pt x="1192530" y="704850"/>
                  </a:cubicBezTo>
                  <a:cubicBezTo>
                    <a:pt x="1131570" y="562610"/>
                    <a:pt x="991870" y="469900"/>
                    <a:pt x="836930" y="469900"/>
                  </a:cubicBezTo>
                  <a:cubicBezTo>
                    <a:pt x="681990" y="469900"/>
                    <a:pt x="543560" y="562610"/>
                    <a:pt x="482600" y="704850"/>
                  </a:cubicBezTo>
                  <a:cubicBezTo>
                    <a:pt x="445770" y="793750"/>
                    <a:pt x="358140" y="848360"/>
                    <a:pt x="266700" y="848360"/>
                  </a:cubicBezTo>
                  <a:close/>
                </a:path>
              </a:pathLst>
            </a:custGeom>
            <a:solidFill>
              <a:srgbClr val="F2BC2A"/>
            </a:solidFill>
          </p:spPr>
        </p:sp>
      </p:grpSp>
      <p:grpSp>
        <p:nvGrpSpPr>
          <p:cNvPr name="Group 41" id="41"/>
          <p:cNvGrpSpPr/>
          <p:nvPr/>
        </p:nvGrpSpPr>
        <p:grpSpPr>
          <a:xfrm rot="0">
            <a:off x="15738452" y="6288751"/>
            <a:ext cx="229651" cy="229651"/>
            <a:chOff x="0" y="0"/>
            <a:chExt cx="6350000" cy="6350000"/>
          </a:xfrm>
        </p:grpSpPr>
        <p:sp>
          <p:nvSpPr>
            <p:cNvPr name="Freeform 42" id="42"/>
            <p:cNvSpPr/>
            <p:nvPr/>
          </p:nvSpPr>
          <p:spPr>
            <a:xfrm flipH="false" flipV="false" rot="0">
              <a:off x="0" y="0"/>
              <a:ext cx="6350000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1AB5DB"/>
            </a:solidFill>
          </p:spPr>
        </p:sp>
      </p:grp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5400000">
            <a:off x="4000500" y="-4000500"/>
            <a:ext cx="10287000" cy="18288000"/>
          </a:xfrm>
          <a:custGeom>
            <a:avLst/>
            <a:gdLst/>
            <a:ahLst/>
            <a:cxnLst/>
            <a:rect r="r" b="b" t="t" l="l"/>
            <a:pathLst>
              <a:path h="18288000" w="10287000">
                <a:moveTo>
                  <a:pt x="0" y="18288000"/>
                </a:moveTo>
                <a:lnTo>
                  <a:pt x="0" y="0"/>
                </a:lnTo>
                <a:lnTo>
                  <a:pt x="10287000" y="0"/>
                </a:lnTo>
                <a:lnTo>
                  <a:pt x="10287000" y="18288000"/>
                </a:lnTo>
                <a:lnTo>
                  <a:pt x="0" y="18288000"/>
                </a:lnTo>
                <a:close/>
              </a:path>
            </a:pathLst>
          </a:custGeom>
          <a:blipFill>
            <a:blip r:embed="rId2"/>
            <a:stretch>
              <a:fillRect l="-9222" t="0" r="-9222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-899186" y="-563673"/>
            <a:ext cx="1425183" cy="11403846"/>
            <a:chOff x="0" y="0"/>
            <a:chExt cx="356429" cy="2852028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356429" cy="2852028"/>
            </a:xfrm>
            <a:custGeom>
              <a:avLst/>
              <a:gdLst/>
              <a:ahLst/>
              <a:cxnLst/>
              <a:rect r="r" b="b" t="t" l="l"/>
              <a:pathLst>
                <a:path h="2852028" w="356429">
                  <a:moveTo>
                    <a:pt x="0" y="0"/>
                  </a:moveTo>
                  <a:lnTo>
                    <a:pt x="356429" y="0"/>
                  </a:lnTo>
                  <a:lnTo>
                    <a:pt x="356429" y="2852028"/>
                  </a:lnTo>
                  <a:lnTo>
                    <a:pt x="0" y="2852028"/>
                  </a:lnTo>
                  <a:close/>
                </a:path>
              </a:pathLst>
            </a:custGeom>
            <a:solidFill>
              <a:srgbClr val="00AD9C"/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0" y="-57150"/>
              <a:ext cx="356429" cy="2909178"/>
            </a:xfrm>
            <a:prstGeom prst="rect">
              <a:avLst/>
            </a:prstGeom>
          </p:spPr>
          <p:txBody>
            <a:bodyPr anchor="ctr" rtlCol="false" tIns="53498" lIns="53498" bIns="53498" rIns="53498"/>
            <a:lstStyle/>
            <a:p>
              <a:pPr algn="ctr">
                <a:lnSpc>
                  <a:spcPts val="2801"/>
                </a:lnSpc>
              </a:pPr>
            </a:p>
          </p:txBody>
        </p:sp>
      </p:grpSp>
      <p:grpSp>
        <p:nvGrpSpPr>
          <p:cNvPr name="Group 6" id="6"/>
          <p:cNvGrpSpPr/>
          <p:nvPr/>
        </p:nvGrpSpPr>
        <p:grpSpPr>
          <a:xfrm rot="0">
            <a:off x="17762003" y="-563673"/>
            <a:ext cx="1425183" cy="11403846"/>
            <a:chOff x="0" y="0"/>
            <a:chExt cx="356429" cy="2852028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356429" cy="2852028"/>
            </a:xfrm>
            <a:custGeom>
              <a:avLst/>
              <a:gdLst/>
              <a:ahLst/>
              <a:cxnLst/>
              <a:rect r="r" b="b" t="t" l="l"/>
              <a:pathLst>
                <a:path h="2852028" w="356429">
                  <a:moveTo>
                    <a:pt x="0" y="0"/>
                  </a:moveTo>
                  <a:lnTo>
                    <a:pt x="356429" y="0"/>
                  </a:lnTo>
                  <a:lnTo>
                    <a:pt x="356429" y="2852028"/>
                  </a:lnTo>
                  <a:lnTo>
                    <a:pt x="0" y="2852028"/>
                  </a:lnTo>
                  <a:close/>
                </a:path>
              </a:pathLst>
            </a:custGeom>
            <a:solidFill>
              <a:srgbClr val="00AD9C"/>
            </a:solidFill>
          </p:spPr>
        </p:sp>
        <p:sp>
          <p:nvSpPr>
            <p:cNvPr name="TextBox 8" id="8"/>
            <p:cNvSpPr txBox="true"/>
            <p:nvPr/>
          </p:nvSpPr>
          <p:spPr>
            <a:xfrm>
              <a:off x="0" y="-57150"/>
              <a:ext cx="356429" cy="2909178"/>
            </a:xfrm>
            <a:prstGeom prst="rect">
              <a:avLst/>
            </a:prstGeom>
          </p:spPr>
          <p:txBody>
            <a:bodyPr anchor="ctr" rtlCol="false" tIns="53498" lIns="53498" bIns="53498" rIns="53498"/>
            <a:lstStyle/>
            <a:p>
              <a:pPr algn="ctr">
                <a:lnSpc>
                  <a:spcPts val="2801"/>
                </a:lnSpc>
              </a:pPr>
            </a:p>
          </p:txBody>
        </p:sp>
      </p:grpSp>
      <p:sp>
        <p:nvSpPr>
          <p:cNvPr name="Freeform 9" id="9"/>
          <p:cNvSpPr/>
          <p:nvPr/>
        </p:nvSpPr>
        <p:spPr>
          <a:xfrm flipH="false" flipV="false" rot="0">
            <a:off x="437424" y="565319"/>
            <a:ext cx="17324579" cy="9156361"/>
          </a:xfrm>
          <a:custGeom>
            <a:avLst/>
            <a:gdLst/>
            <a:ahLst/>
            <a:cxnLst/>
            <a:rect r="r" b="b" t="t" l="l"/>
            <a:pathLst>
              <a:path h="9156361" w="17324579">
                <a:moveTo>
                  <a:pt x="0" y="0"/>
                </a:moveTo>
                <a:lnTo>
                  <a:pt x="17324579" y="0"/>
                </a:lnTo>
                <a:lnTo>
                  <a:pt x="17324579" y="9156362"/>
                </a:lnTo>
                <a:lnTo>
                  <a:pt x="0" y="915636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-20953" r="0" b="-20953"/>
            </a:stretch>
          </a:blipFill>
        </p:spPr>
      </p:sp>
      <p:grpSp>
        <p:nvGrpSpPr>
          <p:cNvPr name="Group 10" id="10"/>
          <p:cNvGrpSpPr/>
          <p:nvPr/>
        </p:nvGrpSpPr>
        <p:grpSpPr>
          <a:xfrm rot="5400000">
            <a:off x="8701644" y="-9748102"/>
            <a:ext cx="1425183" cy="19201660"/>
            <a:chOff x="0" y="0"/>
            <a:chExt cx="356429" cy="4802210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356429" cy="4802210"/>
            </a:xfrm>
            <a:custGeom>
              <a:avLst/>
              <a:gdLst/>
              <a:ahLst/>
              <a:cxnLst/>
              <a:rect r="r" b="b" t="t" l="l"/>
              <a:pathLst>
                <a:path h="4802210" w="356429">
                  <a:moveTo>
                    <a:pt x="0" y="0"/>
                  </a:moveTo>
                  <a:lnTo>
                    <a:pt x="356429" y="0"/>
                  </a:lnTo>
                  <a:lnTo>
                    <a:pt x="356429" y="4802210"/>
                  </a:lnTo>
                  <a:lnTo>
                    <a:pt x="0" y="4802210"/>
                  </a:lnTo>
                  <a:close/>
                </a:path>
              </a:pathLst>
            </a:custGeom>
            <a:solidFill>
              <a:srgbClr val="00AD9C"/>
            </a:solidFill>
          </p:spPr>
        </p:sp>
        <p:sp>
          <p:nvSpPr>
            <p:cNvPr name="TextBox 12" id="12"/>
            <p:cNvSpPr txBox="true"/>
            <p:nvPr/>
          </p:nvSpPr>
          <p:spPr>
            <a:xfrm>
              <a:off x="0" y="-57150"/>
              <a:ext cx="356429" cy="4859360"/>
            </a:xfrm>
            <a:prstGeom prst="rect">
              <a:avLst/>
            </a:prstGeom>
          </p:spPr>
          <p:txBody>
            <a:bodyPr anchor="ctr" rtlCol="false" tIns="53498" lIns="53498" bIns="53498" rIns="53498"/>
            <a:lstStyle/>
            <a:p>
              <a:pPr algn="ctr">
                <a:lnSpc>
                  <a:spcPts val="2801"/>
                </a:lnSpc>
              </a:pPr>
            </a:p>
          </p:txBody>
        </p:sp>
      </p:grpSp>
      <p:grpSp>
        <p:nvGrpSpPr>
          <p:cNvPr name="Group 13" id="13"/>
          <p:cNvGrpSpPr/>
          <p:nvPr/>
        </p:nvGrpSpPr>
        <p:grpSpPr>
          <a:xfrm rot="5400000">
            <a:off x="8593028" y="833442"/>
            <a:ext cx="1425183" cy="19201660"/>
            <a:chOff x="0" y="0"/>
            <a:chExt cx="356429" cy="4802210"/>
          </a:xfrm>
        </p:grpSpPr>
        <p:sp>
          <p:nvSpPr>
            <p:cNvPr name="Freeform 14" id="14"/>
            <p:cNvSpPr/>
            <p:nvPr/>
          </p:nvSpPr>
          <p:spPr>
            <a:xfrm flipH="false" flipV="false" rot="0">
              <a:off x="0" y="0"/>
              <a:ext cx="356429" cy="4802210"/>
            </a:xfrm>
            <a:custGeom>
              <a:avLst/>
              <a:gdLst/>
              <a:ahLst/>
              <a:cxnLst/>
              <a:rect r="r" b="b" t="t" l="l"/>
              <a:pathLst>
                <a:path h="4802210" w="356429">
                  <a:moveTo>
                    <a:pt x="0" y="0"/>
                  </a:moveTo>
                  <a:lnTo>
                    <a:pt x="356429" y="0"/>
                  </a:lnTo>
                  <a:lnTo>
                    <a:pt x="356429" y="4802210"/>
                  </a:lnTo>
                  <a:lnTo>
                    <a:pt x="0" y="4802210"/>
                  </a:lnTo>
                  <a:close/>
                </a:path>
              </a:pathLst>
            </a:custGeom>
            <a:solidFill>
              <a:srgbClr val="00AD9C"/>
            </a:solidFill>
          </p:spPr>
        </p:sp>
        <p:sp>
          <p:nvSpPr>
            <p:cNvPr name="TextBox 15" id="15"/>
            <p:cNvSpPr txBox="true"/>
            <p:nvPr/>
          </p:nvSpPr>
          <p:spPr>
            <a:xfrm>
              <a:off x="0" y="-57150"/>
              <a:ext cx="356429" cy="4859360"/>
            </a:xfrm>
            <a:prstGeom prst="rect">
              <a:avLst/>
            </a:prstGeom>
          </p:spPr>
          <p:txBody>
            <a:bodyPr anchor="ctr" rtlCol="false" tIns="53498" lIns="53498" bIns="53498" rIns="53498"/>
            <a:lstStyle/>
            <a:p>
              <a:pPr algn="ctr">
                <a:lnSpc>
                  <a:spcPts val="2801"/>
                </a:lnSpc>
              </a:pPr>
            </a:p>
          </p:txBody>
        </p:sp>
      </p:grpSp>
      <p:sp>
        <p:nvSpPr>
          <p:cNvPr name="Freeform 16" id="16"/>
          <p:cNvSpPr/>
          <p:nvPr/>
        </p:nvSpPr>
        <p:spPr>
          <a:xfrm flipH="false" flipV="false" rot="542064">
            <a:off x="-87442" y="-297020"/>
            <a:ext cx="2436139" cy="2838721"/>
          </a:xfrm>
          <a:custGeom>
            <a:avLst/>
            <a:gdLst/>
            <a:ahLst/>
            <a:cxnLst/>
            <a:rect r="r" b="b" t="t" l="l"/>
            <a:pathLst>
              <a:path h="2838721" w="2436139">
                <a:moveTo>
                  <a:pt x="0" y="0"/>
                </a:moveTo>
                <a:lnTo>
                  <a:pt x="2436138" y="0"/>
                </a:lnTo>
                <a:lnTo>
                  <a:pt x="2436138" y="2838722"/>
                </a:lnTo>
                <a:lnTo>
                  <a:pt x="0" y="283872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7" id="17"/>
          <p:cNvSpPr/>
          <p:nvPr/>
        </p:nvSpPr>
        <p:spPr>
          <a:xfrm flipH="false" flipV="true" rot="-10325232">
            <a:off x="-571383" y="8235451"/>
            <a:ext cx="2736104" cy="2736104"/>
          </a:xfrm>
          <a:custGeom>
            <a:avLst/>
            <a:gdLst/>
            <a:ahLst/>
            <a:cxnLst/>
            <a:rect r="r" b="b" t="t" l="l"/>
            <a:pathLst>
              <a:path h="2736104" w="2736104">
                <a:moveTo>
                  <a:pt x="0" y="2736104"/>
                </a:moveTo>
                <a:lnTo>
                  <a:pt x="2736104" y="2736104"/>
                </a:lnTo>
                <a:lnTo>
                  <a:pt x="2736104" y="0"/>
                </a:lnTo>
                <a:lnTo>
                  <a:pt x="0" y="0"/>
                </a:lnTo>
                <a:lnTo>
                  <a:pt x="0" y="2736104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8" id="18"/>
          <p:cNvSpPr/>
          <p:nvPr/>
        </p:nvSpPr>
        <p:spPr>
          <a:xfrm flipH="false" flipV="false" rot="0">
            <a:off x="15968103" y="8046502"/>
            <a:ext cx="2717478" cy="2653247"/>
          </a:xfrm>
          <a:custGeom>
            <a:avLst/>
            <a:gdLst/>
            <a:ahLst/>
            <a:cxnLst/>
            <a:rect r="r" b="b" t="t" l="l"/>
            <a:pathLst>
              <a:path h="2653247" w="2717478">
                <a:moveTo>
                  <a:pt x="0" y="0"/>
                </a:moveTo>
                <a:lnTo>
                  <a:pt x="2717478" y="0"/>
                </a:lnTo>
                <a:lnTo>
                  <a:pt x="2717478" y="2653247"/>
                </a:lnTo>
                <a:lnTo>
                  <a:pt x="0" y="265324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9" id="19"/>
          <p:cNvSpPr/>
          <p:nvPr/>
        </p:nvSpPr>
        <p:spPr>
          <a:xfrm flipH="false" flipV="false" rot="-734777">
            <a:off x="16405042" y="-6677"/>
            <a:ext cx="1637282" cy="2904855"/>
          </a:xfrm>
          <a:custGeom>
            <a:avLst/>
            <a:gdLst/>
            <a:ahLst/>
            <a:cxnLst/>
            <a:rect r="r" b="b" t="t" l="l"/>
            <a:pathLst>
              <a:path h="2904855" w="1637282">
                <a:moveTo>
                  <a:pt x="0" y="0"/>
                </a:moveTo>
                <a:lnTo>
                  <a:pt x="1637282" y="0"/>
                </a:lnTo>
                <a:lnTo>
                  <a:pt x="1637282" y="2904855"/>
                </a:lnTo>
                <a:lnTo>
                  <a:pt x="0" y="290485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20" id="20"/>
          <p:cNvGrpSpPr/>
          <p:nvPr/>
        </p:nvGrpSpPr>
        <p:grpSpPr>
          <a:xfrm rot="0">
            <a:off x="1860140" y="4039872"/>
            <a:ext cx="229651" cy="229651"/>
            <a:chOff x="0" y="0"/>
            <a:chExt cx="6350000" cy="6350000"/>
          </a:xfrm>
        </p:grpSpPr>
        <p:sp>
          <p:nvSpPr>
            <p:cNvPr name="Freeform 21" id="21"/>
            <p:cNvSpPr/>
            <p:nvPr/>
          </p:nvSpPr>
          <p:spPr>
            <a:xfrm flipH="false" flipV="false" rot="0">
              <a:off x="0" y="0"/>
              <a:ext cx="6350000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1AB5DB"/>
            </a:solidFill>
          </p:spPr>
        </p:sp>
      </p:grpSp>
      <p:sp>
        <p:nvSpPr>
          <p:cNvPr name="Freeform 22" id="22"/>
          <p:cNvSpPr/>
          <p:nvPr/>
        </p:nvSpPr>
        <p:spPr>
          <a:xfrm flipH="false" flipV="false" rot="0">
            <a:off x="558467" y="4269523"/>
            <a:ext cx="238202" cy="236037"/>
          </a:xfrm>
          <a:custGeom>
            <a:avLst/>
            <a:gdLst/>
            <a:ahLst/>
            <a:cxnLst/>
            <a:rect r="r" b="b" t="t" l="l"/>
            <a:pathLst>
              <a:path h="236037" w="238202">
                <a:moveTo>
                  <a:pt x="0" y="0"/>
                </a:moveTo>
                <a:lnTo>
                  <a:pt x="238202" y="0"/>
                </a:lnTo>
                <a:lnTo>
                  <a:pt x="238202" y="236037"/>
                </a:lnTo>
                <a:lnTo>
                  <a:pt x="0" y="236037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3" id="23"/>
          <p:cNvSpPr/>
          <p:nvPr/>
        </p:nvSpPr>
        <p:spPr>
          <a:xfrm flipH="false" flipV="false" rot="-771795">
            <a:off x="717946" y="7310183"/>
            <a:ext cx="433712" cy="411632"/>
          </a:xfrm>
          <a:custGeom>
            <a:avLst/>
            <a:gdLst/>
            <a:ahLst/>
            <a:cxnLst/>
            <a:rect r="r" b="b" t="t" l="l"/>
            <a:pathLst>
              <a:path h="411632" w="433712">
                <a:moveTo>
                  <a:pt x="0" y="0"/>
                </a:moveTo>
                <a:lnTo>
                  <a:pt x="433711" y="0"/>
                </a:lnTo>
                <a:lnTo>
                  <a:pt x="433711" y="411632"/>
                </a:lnTo>
                <a:lnTo>
                  <a:pt x="0" y="411632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24" id="24"/>
          <p:cNvGrpSpPr>
            <a:grpSpLocks noChangeAspect="true"/>
          </p:cNvGrpSpPr>
          <p:nvPr/>
        </p:nvGrpSpPr>
        <p:grpSpPr>
          <a:xfrm rot="1977585">
            <a:off x="3269116" y="9426276"/>
            <a:ext cx="498419" cy="262574"/>
            <a:chOff x="0" y="0"/>
            <a:chExt cx="1610360" cy="848360"/>
          </a:xfrm>
        </p:grpSpPr>
        <p:sp>
          <p:nvSpPr>
            <p:cNvPr name="Freeform 25" id="25"/>
            <p:cNvSpPr/>
            <p:nvPr/>
          </p:nvSpPr>
          <p:spPr>
            <a:xfrm flipH="false" flipV="false" rot="0">
              <a:off x="-31750" y="0"/>
              <a:ext cx="1675130" cy="880110"/>
            </a:xfrm>
            <a:custGeom>
              <a:avLst/>
              <a:gdLst/>
              <a:ahLst/>
              <a:cxnLst/>
              <a:rect r="r" b="b" t="t" l="l"/>
              <a:pathLst>
                <a:path h="880110" w="1675130">
                  <a:moveTo>
                    <a:pt x="266700" y="848360"/>
                  </a:moveTo>
                  <a:cubicBezTo>
                    <a:pt x="236220" y="848360"/>
                    <a:pt x="205740" y="842010"/>
                    <a:pt x="175260" y="829310"/>
                  </a:cubicBezTo>
                  <a:cubicBezTo>
                    <a:pt x="55880" y="778510"/>
                    <a:pt x="0" y="641350"/>
                    <a:pt x="50800" y="521970"/>
                  </a:cubicBezTo>
                  <a:cubicBezTo>
                    <a:pt x="184150" y="204470"/>
                    <a:pt x="492760" y="0"/>
                    <a:pt x="836930" y="0"/>
                  </a:cubicBezTo>
                  <a:cubicBezTo>
                    <a:pt x="1181100" y="0"/>
                    <a:pt x="1489710" y="204470"/>
                    <a:pt x="1624330" y="521970"/>
                  </a:cubicBezTo>
                  <a:cubicBezTo>
                    <a:pt x="1675130" y="641350"/>
                    <a:pt x="1619250" y="779780"/>
                    <a:pt x="1499870" y="829310"/>
                  </a:cubicBezTo>
                  <a:cubicBezTo>
                    <a:pt x="1380490" y="880110"/>
                    <a:pt x="1242060" y="824230"/>
                    <a:pt x="1192530" y="704850"/>
                  </a:cubicBezTo>
                  <a:cubicBezTo>
                    <a:pt x="1131570" y="562610"/>
                    <a:pt x="991870" y="469900"/>
                    <a:pt x="836930" y="469900"/>
                  </a:cubicBezTo>
                  <a:cubicBezTo>
                    <a:pt x="681990" y="469900"/>
                    <a:pt x="543560" y="562610"/>
                    <a:pt x="482600" y="704850"/>
                  </a:cubicBezTo>
                  <a:cubicBezTo>
                    <a:pt x="445770" y="793750"/>
                    <a:pt x="358140" y="848360"/>
                    <a:pt x="266700" y="848360"/>
                  </a:cubicBezTo>
                  <a:close/>
                </a:path>
              </a:pathLst>
            </a:custGeom>
            <a:solidFill>
              <a:srgbClr val="F2BC2A"/>
            </a:solidFill>
          </p:spPr>
        </p:sp>
      </p:grpSp>
      <p:grpSp>
        <p:nvGrpSpPr>
          <p:cNvPr name="Group 26" id="26"/>
          <p:cNvGrpSpPr/>
          <p:nvPr/>
        </p:nvGrpSpPr>
        <p:grpSpPr>
          <a:xfrm rot="0">
            <a:off x="2030890" y="9258300"/>
            <a:ext cx="229651" cy="229651"/>
            <a:chOff x="0" y="0"/>
            <a:chExt cx="6350000" cy="6350000"/>
          </a:xfrm>
        </p:grpSpPr>
        <p:sp>
          <p:nvSpPr>
            <p:cNvPr name="Freeform 27" id="27"/>
            <p:cNvSpPr/>
            <p:nvPr/>
          </p:nvSpPr>
          <p:spPr>
            <a:xfrm flipH="false" flipV="false" rot="0">
              <a:off x="0" y="0"/>
              <a:ext cx="6350000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1AB5DB"/>
            </a:solidFill>
          </p:spPr>
        </p:sp>
      </p:grpSp>
      <p:sp>
        <p:nvSpPr>
          <p:cNvPr name="Freeform 28" id="28"/>
          <p:cNvSpPr/>
          <p:nvPr/>
        </p:nvSpPr>
        <p:spPr>
          <a:xfrm flipH="false" flipV="false" rot="0">
            <a:off x="1857760" y="6167686"/>
            <a:ext cx="464062" cy="471782"/>
          </a:xfrm>
          <a:custGeom>
            <a:avLst/>
            <a:gdLst/>
            <a:ahLst/>
            <a:cxnLst/>
            <a:rect r="r" b="b" t="t" l="l"/>
            <a:pathLst>
              <a:path h="471782" w="464062">
                <a:moveTo>
                  <a:pt x="0" y="0"/>
                </a:moveTo>
                <a:lnTo>
                  <a:pt x="464062" y="0"/>
                </a:lnTo>
                <a:lnTo>
                  <a:pt x="464062" y="471782"/>
                </a:lnTo>
                <a:lnTo>
                  <a:pt x="0" y="471782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29" id="29"/>
          <p:cNvGrpSpPr>
            <a:grpSpLocks noChangeAspect="true"/>
          </p:cNvGrpSpPr>
          <p:nvPr/>
        </p:nvGrpSpPr>
        <p:grpSpPr>
          <a:xfrm rot="-874149">
            <a:off x="1053712" y="5439604"/>
            <a:ext cx="498419" cy="262574"/>
            <a:chOff x="0" y="0"/>
            <a:chExt cx="1610360" cy="848360"/>
          </a:xfrm>
        </p:grpSpPr>
        <p:sp>
          <p:nvSpPr>
            <p:cNvPr name="Freeform 30" id="30"/>
            <p:cNvSpPr/>
            <p:nvPr/>
          </p:nvSpPr>
          <p:spPr>
            <a:xfrm flipH="false" flipV="false" rot="0">
              <a:off x="-31750" y="0"/>
              <a:ext cx="1675130" cy="880110"/>
            </a:xfrm>
            <a:custGeom>
              <a:avLst/>
              <a:gdLst/>
              <a:ahLst/>
              <a:cxnLst/>
              <a:rect r="r" b="b" t="t" l="l"/>
              <a:pathLst>
                <a:path h="880110" w="1675130">
                  <a:moveTo>
                    <a:pt x="266700" y="848360"/>
                  </a:moveTo>
                  <a:cubicBezTo>
                    <a:pt x="236220" y="848360"/>
                    <a:pt x="205740" y="842010"/>
                    <a:pt x="175260" y="829310"/>
                  </a:cubicBezTo>
                  <a:cubicBezTo>
                    <a:pt x="55880" y="778510"/>
                    <a:pt x="0" y="641350"/>
                    <a:pt x="50800" y="521970"/>
                  </a:cubicBezTo>
                  <a:cubicBezTo>
                    <a:pt x="184150" y="204470"/>
                    <a:pt x="492760" y="0"/>
                    <a:pt x="836930" y="0"/>
                  </a:cubicBezTo>
                  <a:cubicBezTo>
                    <a:pt x="1181100" y="0"/>
                    <a:pt x="1489710" y="204470"/>
                    <a:pt x="1624330" y="521970"/>
                  </a:cubicBezTo>
                  <a:cubicBezTo>
                    <a:pt x="1675130" y="641350"/>
                    <a:pt x="1619250" y="779780"/>
                    <a:pt x="1499870" y="829310"/>
                  </a:cubicBezTo>
                  <a:cubicBezTo>
                    <a:pt x="1380490" y="880110"/>
                    <a:pt x="1242060" y="824230"/>
                    <a:pt x="1192530" y="704850"/>
                  </a:cubicBezTo>
                  <a:cubicBezTo>
                    <a:pt x="1131570" y="562610"/>
                    <a:pt x="991870" y="469900"/>
                    <a:pt x="836930" y="469900"/>
                  </a:cubicBezTo>
                  <a:cubicBezTo>
                    <a:pt x="681990" y="469900"/>
                    <a:pt x="543560" y="562610"/>
                    <a:pt x="482600" y="704850"/>
                  </a:cubicBezTo>
                  <a:cubicBezTo>
                    <a:pt x="445770" y="793750"/>
                    <a:pt x="358140" y="848360"/>
                    <a:pt x="266700" y="848360"/>
                  </a:cubicBezTo>
                  <a:close/>
                </a:path>
              </a:pathLst>
            </a:custGeom>
            <a:solidFill>
              <a:srgbClr val="F2BC2A"/>
            </a:solidFill>
          </p:spPr>
        </p:sp>
      </p:grpSp>
      <p:sp>
        <p:nvSpPr>
          <p:cNvPr name="Freeform 31" id="31"/>
          <p:cNvSpPr/>
          <p:nvPr/>
        </p:nvSpPr>
        <p:spPr>
          <a:xfrm flipH="false" flipV="false" rot="0">
            <a:off x="3850273" y="792809"/>
            <a:ext cx="464062" cy="471782"/>
          </a:xfrm>
          <a:custGeom>
            <a:avLst/>
            <a:gdLst/>
            <a:ahLst/>
            <a:cxnLst/>
            <a:rect r="r" b="b" t="t" l="l"/>
            <a:pathLst>
              <a:path h="471782" w="464062">
                <a:moveTo>
                  <a:pt x="0" y="0"/>
                </a:moveTo>
                <a:lnTo>
                  <a:pt x="464061" y="0"/>
                </a:lnTo>
                <a:lnTo>
                  <a:pt x="464061" y="471782"/>
                </a:lnTo>
                <a:lnTo>
                  <a:pt x="0" y="471782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32" id="32"/>
          <p:cNvGrpSpPr/>
          <p:nvPr/>
        </p:nvGrpSpPr>
        <p:grpSpPr>
          <a:xfrm rot="-2074858">
            <a:off x="15366099" y="2674126"/>
            <a:ext cx="229651" cy="229651"/>
            <a:chOff x="0" y="0"/>
            <a:chExt cx="6350000" cy="6350000"/>
          </a:xfrm>
        </p:grpSpPr>
        <p:sp>
          <p:nvSpPr>
            <p:cNvPr name="Freeform 33" id="33"/>
            <p:cNvSpPr/>
            <p:nvPr/>
          </p:nvSpPr>
          <p:spPr>
            <a:xfrm flipH="false" flipV="false" rot="0">
              <a:off x="0" y="0"/>
              <a:ext cx="6350000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1AB5DB"/>
            </a:solidFill>
          </p:spPr>
        </p:sp>
      </p:grpSp>
      <p:sp>
        <p:nvSpPr>
          <p:cNvPr name="Freeform 34" id="34"/>
          <p:cNvSpPr/>
          <p:nvPr/>
        </p:nvSpPr>
        <p:spPr>
          <a:xfrm flipH="false" flipV="false" rot="-2074858">
            <a:off x="14586618" y="839557"/>
            <a:ext cx="238202" cy="236037"/>
          </a:xfrm>
          <a:custGeom>
            <a:avLst/>
            <a:gdLst/>
            <a:ahLst/>
            <a:cxnLst/>
            <a:rect r="r" b="b" t="t" l="l"/>
            <a:pathLst>
              <a:path h="236037" w="238202">
                <a:moveTo>
                  <a:pt x="0" y="0"/>
                </a:moveTo>
                <a:lnTo>
                  <a:pt x="238203" y="0"/>
                </a:lnTo>
                <a:lnTo>
                  <a:pt x="238203" y="236037"/>
                </a:lnTo>
                <a:lnTo>
                  <a:pt x="0" y="236037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5" id="35"/>
          <p:cNvSpPr/>
          <p:nvPr/>
        </p:nvSpPr>
        <p:spPr>
          <a:xfrm flipH="false" flipV="false" rot="-2846654">
            <a:off x="17042444" y="5898826"/>
            <a:ext cx="433712" cy="411632"/>
          </a:xfrm>
          <a:custGeom>
            <a:avLst/>
            <a:gdLst/>
            <a:ahLst/>
            <a:cxnLst/>
            <a:rect r="r" b="b" t="t" l="l"/>
            <a:pathLst>
              <a:path h="411632" w="433712">
                <a:moveTo>
                  <a:pt x="0" y="0"/>
                </a:moveTo>
                <a:lnTo>
                  <a:pt x="433712" y="0"/>
                </a:lnTo>
                <a:lnTo>
                  <a:pt x="433712" y="411632"/>
                </a:lnTo>
                <a:lnTo>
                  <a:pt x="0" y="411632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6" id="36"/>
          <p:cNvSpPr/>
          <p:nvPr/>
        </p:nvSpPr>
        <p:spPr>
          <a:xfrm flipH="false" flipV="false" rot="-2074858">
            <a:off x="17279532" y="4129890"/>
            <a:ext cx="464062" cy="471782"/>
          </a:xfrm>
          <a:custGeom>
            <a:avLst/>
            <a:gdLst/>
            <a:ahLst/>
            <a:cxnLst/>
            <a:rect r="r" b="b" t="t" l="l"/>
            <a:pathLst>
              <a:path h="471782" w="464062">
                <a:moveTo>
                  <a:pt x="0" y="0"/>
                </a:moveTo>
                <a:lnTo>
                  <a:pt x="464062" y="0"/>
                </a:lnTo>
                <a:lnTo>
                  <a:pt x="464062" y="471781"/>
                </a:lnTo>
                <a:lnTo>
                  <a:pt x="0" y="471781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37" id="37"/>
          <p:cNvGrpSpPr>
            <a:grpSpLocks noChangeAspect="true"/>
          </p:cNvGrpSpPr>
          <p:nvPr/>
        </p:nvGrpSpPr>
        <p:grpSpPr>
          <a:xfrm rot="-2949008">
            <a:off x="15866380" y="4469518"/>
            <a:ext cx="498419" cy="262574"/>
            <a:chOff x="0" y="0"/>
            <a:chExt cx="1610360" cy="848360"/>
          </a:xfrm>
        </p:grpSpPr>
        <p:sp>
          <p:nvSpPr>
            <p:cNvPr name="Freeform 38" id="38"/>
            <p:cNvSpPr/>
            <p:nvPr/>
          </p:nvSpPr>
          <p:spPr>
            <a:xfrm flipH="false" flipV="false" rot="0">
              <a:off x="-31750" y="0"/>
              <a:ext cx="1675130" cy="880110"/>
            </a:xfrm>
            <a:custGeom>
              <a:avLst/>
              <a:gdLst/>
              <a:ahLst/>
              <a:cxnLst/>
              <a:rect r="r" b="b" t="t" l="l"/>
              <a:pathLst>
                <a:path h="880110" w="1675130">
                  <a:moveTo>
                    <a:pt x="266700" y="848360"/>
                  </a:moveTo>
                  <a:cubicBezTo>
                    <a:pt x="236220" y="848360"/>
                    <a:pt x="205740" y="842010"/>
                    <a:pt x="175260" y="829310"/>
                  </a:cubicBezTo>
                  <a:cubicBezTo>
                    <a:pt x="55880" y="778510"/>
                    <a:pt x="0" y="641350"/>
                    <a:pt x="50800" y="521970"/>
                  </a:cubicBezTo>
                  <a:cubicBezTo>
                    <a:pt x="184150" y="204470"/>
                    <a:pt x="492760" y="0"/>
                    <a:pt x="836930" y="0"/>
                  </a:cubicBezTo>
                  <a:cubicBezTo>
                    <a:pt x="1181100" y="0"/>
                    <a:pt x="1489710" y="204470"/>
                    <a:pt x="1624330" y="521970"/>
                  </a:cubicBezTo>
                  <a:cubicBezTo>
                    <a:pt x="1675130" y="641350"/>
                    <a:pt x="1619250" y="779780"/>
                    <a:pt x="1499870" y="829310"/>
                  </a:cubicBezTo>
                  <a:cubicBezTo>
                    <a:pt x="1380490" y="880110"/>
                    <a:pt x="1242060" y="824230"/>
                    <a:pt x="1192530" y="704850"/>
                  </a:cubicBezTo>
                  <a:cubicBezTo>
                    <a:pt x="1131570" y="562610"/>
                    <a:pt x="991870" y="469900"/>
                    <a:pt x="836930" y="469900"/>
                  </a:cubicBezTo>
                  <a:cubicBezTo>
                    <a:pt x="681990" y="469900"/>
                    <a:pt x="543560" y="562610"/>
                    <a:pt x="482600" y="704850"/>
                  </a:cubicBezTo>
                  <a:cubicBezTo>
                    <a:pt x="445770" y="793750"/>
                    <a:pt x="358140" y="848360"/>
                    <a:pt x="266700" y="848360"/>
                  </a:cubicBezTo>
                  <a:close/>
                </a:path>
              </a:pathLst>
            </a:custGeom>
            <a:solidFill>
              <a:srgbClr val="F2BC2A"/>
            </a:solidFill>
          </p:spPr>
        </p:sp>
      </p:grpSp>
      <p:grpSp>
        <p:nvGrpSpPr>
          <p:cNvPr name="Group 39" id="39"/>
          <p:cNvGrpSpPr>
            <a:grpSpLocks noChangeAspect="true"/>
          </p:cNvGrpSpPr>
          <p:nvPr/>
        </p:nvGrpSpPr>
        <p:grpSpPr>
          <a:xfrm rot="-2949008">
            <a:off x="14359241" y="9446041"/>
            <a:ext cx="498419" cy="262574"/>
            <a:chOff x="0" y="0"/>
            <a:chExt cx="1610360" cy="848360"/>
          </a:xfrm>
        </p:grpSpPr>
        <p:sp>
          <p:nvSpPr>
            <p:cNvPr name="Freeform 40" id="40"/>
            <p:cNvSpPr/>
            <p:nvPr/>
          </p:nvSpPr>
          <p:spPr>
            <a:xfrm flipH="false" flipV="false" rot="0">
              <a:off x="-31750" y="0"/>
              <a:ext cx="1675130" cy="880110"/>
            </a:xfrm>
            <a:custGeom>
              <a:avLst/>
              <a:gdLst/>
              <a:ahLst/>
              <a:cxnLst/>
              <a:rect r="r" b="b" t="t" l="l"/>
              <a:pathLst>
                <a:path h="880110" w="1675130">
                  <a:moveTo>
                    <a:pt x="266700" y="848360"/>
                  </a:moveTo>
                  <a:cubicBezTo>
                    <a:pt x="236220" y="848360"/>
                    <a:pt x="205740" y="842010"/>
                    <a:pt x="175260" y="829310"/>
                  </a:cubicBezTo>
                  <a:cubicBezTo>
                    <a:pt x="55880" y="778510"/>
                    <a:pt x="0" y="641350"/>
                    <a:pt x="50800" y="521970"/>
                  </a:cubicBezTo>
                  <a:cubicBezTo>
                    <a:pt x="184150" y="204470"/>
                    <a:pt x="492760" y="0"/>
                    <a:pt x="836930" y="0"/>
                  </a:cubicBezTo>
                  <a:cubicBezTo>
                    <a:pt x="1181100" y="0"/>
                    <a:pt x="1489710" y="204470"/>
                    <a:pt x="1624330" y="521970"/>
                  </a:cubicBezTo>
                  <a:cubicBezTo>
                    <a:pt x="1675130" y="641350"/>
                    <a:pt x="1619250" y="779780"/>
                    <a:pt x="1499870" y="829310"/>
                  </a:cubicBezTo>
                  <a:cubicBezTo>
                    <a:pt x="1380490" y="880110"/>
                    <a:pt x="1242060" y="824230"/>
                    <a:pt x="1192530" y="704850"/>
                  </a:cubicBezTo>
                  <a:cubicBezTo>
                    <a:pt x="1131570" y="562610"/>
                    <a:pt x="991870" y="469900"/>
                    <a:pt x="836930" y="469900"/>
                  </a:cubicBezTo>
                  <a:cubicBezTo>
                    <a:pt x="681990" y="469900"/>
                    <a:pt x="543560" y="562610"/>
                    <a:pt x="482600" y="704850"/>
                  </a:cubicBezTo>
                  <a:cubicBezTo>
                    <a:pt x="445770" y="793750"/>
                    <a:pt x="358140" y="848360"/>
                    <a:pt x="266700" y="848360"/>
                  </a:cubicBezTo>
                  <a:close/>
                </a:path>
              </a:pathLst>
            </a:custGeom>
            <a:solidFill>
              <a:srgbClr val="F2BC2A"/>
            </a:solidFill>
          </p:spPr>
        </p:sp>
      </p:grpSp>
      <p:grpSp>
        <p:nvGrpSpPr>
          <p:cNvPr name="Group 41" id="41"/>
          <p:cNvGrpSpPr/>
          <p:nvPr/>
        </p:nvGrpSpPr>
        <p:grpSpPr>
          <a:xfrm rot="0">
            <a:off x="15738452" y="6288751"/>
            <a:ext cx="229651" cy="229651"/>
            <a:chOff x="0" y="0"/>
            <a:chExt cx="6350000" cy="6350000"/>
          </a:xfrm>
        </p:grpSpPr>
        <p:sp>
          <p:nvSpPr>
            <p:cNvPr name="Freeform 42" id="42"/>
            <p:cNvSpPr/>
            <p:nvPr/>
          </p:nvSpPr>
          <p:spPr>
            <a:xfrm flipH="false" flipV="false" rot="0">
              <a:off x="0" y="0"/>
              <a:ext cx="6350000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1AB5DB"/>
            </a:solidFill>
          </p:spPr>
        </p:sp>
      </p:grp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5400000">
            <a:off x="4000500" y="-4000500"/>
            <a:ext cx="10287000" cy="18288000"/>
          </a:xfrm>
          <a:custGeom>
            <a:avLst/>
            <a:gdLst/>
            <a:ahLst/>
            <a:cxnLst/>
            <a:rect r="r" b="b" t="t" l="l"/>
            <a:pathLst>
              <a:path h="18288000" w="10287000">
                <a:moveTo>
                  <a:pt x="0" y="18288000"/>
                </a:moveTo>
                <a:lnTo>
                  <a:pt x="0" y="0"/>
                </a:lnTo>
                <a:lnTo>
                  <a:pt x="10287000" y="0"/>
                </a:lnTo>
                <a:lnTo>
                  <a:pt x="10287000" y="18288000"/>
                </a:lnTo>
                <a:lnTo>
                  <a:pt x="0" y="18288000"/>
                </a:lnTo>
                <a:close/>
              </a:path>
            </a:pathLst>
          </a:custGeom>
          <a:blipFill>
            <a:blip r:embed="rId2"/>
            <a:stretch>
              <a:fillRect l="-9222" t="0" r="-9222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-899186" y="-563673"/>
            <a:ext cx="1425183" cy="11403846"/>
            <a:chOff x="0" y="0"/>
            <a:chExt cx="356429" cy="2852028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356429" cy="2852028"/>
            </a:xfrm>
            <a:custGeom>
              <a:avLst/>
              <a:gdLst/>
              <a:ahLst/>
              <a:cxnLst/>
              <a:rect r="r" b="b" t="t" l="l"/>
              <a:pathLst>
                <a:path h="2852028" w="356429">
                  <a:moveTo>
                    <a:pt x="0" y="0"/>
                  </a:moveTo>
                  <a:lnTo>
                    <a:pt x="356429" y="0"/>
                  </a:lnTo>
                  <a:lnTo>
                    <a:pt x="356429" y="2852028"/>
                  </a:lnTo>
                  <a:lnTo>
                    <a:pt x="0" y="2852028"/>
                  </a:lnTo>
                  <a:close/>
                </a:path>
              </a:pathLst>
            </a:custGeom>
            <a:solidFill>
              <a:srgbClr val="00AD9C"/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0" y="-57150"/>
              <a:ext cx="356429" cy="2909178"/>
            </a:xfrm>
            <a:prstGeom prst="rect">
              <a:avLst/>
            </a:prstGeom>
          </p:spPr>
          <p:txBody>
            <a:bodyPr anchor="ctr" rtlCol="false" tIns="53498" lIns="53498" bIns="53498" rIns="53498"/>
            <a:lstStyle/>
            <a:p>
              <a:pPr algn="ctr">
                <a:lnSpc>
                  <a:spcPts val="2801"/>
                </a:lnSpc>
              </a:pPr>
            </a:p>
          </p:txBody>
        </p:sp>
      </p:grpSp>
      <p:grpSp>
        <p:nvGrpSpPr>
          <p:cNvPr name="Group 6" id="6"/>
          <p:cNvGrpSpPr/>
          <p:nvPr/>
        </p:nvGrpSpPr>
        <p:grpSpPr>
          <a:xfrm rot="0">
            <a:off x="17762003" y="-563673"/>
            <a:ext cx="1425183" cy="11403846"/>
            <a:chOff x="0" y="0"/>
            <a:chExt cx="356429" cy="2852028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356429" cy="2852028"/>
            </a:xfrm>
            <a:custGeom>
              <a:avLst/>
              <a:gdLst/>
              <a:ahLst/>
              <a:cxnLst/>
              <a:rect r="r" b="b" t="t" l="l"/>
              <a:pathLst>
                <a:path h="2852028" w="356429">
                  <a:moveTo>
                    <a:pt x="0" y="0"/>
                  </a:moveTo>
                  <a:lnTo>
                    <a:pt x="356429" y="0"/>
                  </a:lnTo>
                  <a:lnTo>
                    <a:pt x="356429" y="2852028"/>
                  </a:lnTo>
                  <a:lnTo>
                    <a:pt x="0" y="2852028"/>
                  </a:lnTo>
                  <a:close/>
                </a:path>
              </a:pathLst>
            </a:custGeom>
            <a:solidFill>
              <a:srgbClr val="00AD9C"/>
            </a:solidFill>
          </p:spPr>
        </p:sp>
        <p:sp>
          <p:nvSpPr>
            <p:cNvPr name="TextBox 8" id="8"/>
            <p:cNvSpPr txBox="true"/>
            <p:nvPr/>
          </p:nvSpPr>
          <p:spPr>
            <a:xfrm>
              <a:off x="0" y="-57150"/>
              <a:ext cx="356429" cy="2909178"/>
            </a:xfrm>
            <a:prstGeom prst="rect">
              <a:avLst/>
            </a:prstGeom>
          </p:spPr>
          <p:txBody>
            <a:bodyPr anchor="ctr" rtlCol="false" tIns="53498" lIns="53498" bIns="53498" rIns="53498"/>
            <a:lstStyle/>
            <a:p>
              <a:pPr algn="ctr">
                <a:lnSpc>
                  <a:spcPts val="2801"/>
                </a:lnSpc>
              </a:pPr>
            </a:p>
          </p:txBody>
        </p:sp>
      </p:grpSp>
      <p:sp>
        <p:nvSpPr>
          <p:cNvPr name="Freeform 9" id="9"/>
          <p:cNvSpPr/>
          <p:nvPr/>
        </p:nvSpPr>
        <p:spPr>
          <a:xfrm flipH="false" flipV="false" rot="0">
            <a:off x="437424" y="565319"/>
            <a:ext cx="17324579" cy="9156361"/>
          </a:xfrm>
          <a:custGeom>
            <a:avLst/>
            <a:gdLst/>
            <a:ahLst/>
            <a:cxnLst/>
            <a:rect r="r" b="b" t="t" l="l"/>
            <a:pathLst>
              <a:path h="9156361" w="17324579">
                <a:moveTo>
                  <a:pt x="0" y="0"/>
                </a:moveTo>
                <a:lnTo>
                  <a:pt x="17324579" y="0"/>
                </a:lnTo>
                <a:lnTo>
                  <a:pt x="17324579" y="9156362"/>
                </a:lnTo>
                <a:lnTo>
                  <a:pt x="0" y="915636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-15157" r="0" b="-26749"/>
            </a:stretch>
          </a:blipFill>
        </p:spPr>
      </p:sp>
      <p:grpSp>
        <p:nvGrpSpPr>
          <p:cNvPr name="Group 10" id="10"/>
          <p:cNvGrpSpPr/>
          <p:nvPr/>
        </p:nvGrpSpPr>
        <p:grpSpPr>
          <a:xfrm rot="5400000">
            <a:off x="8701644" y="-9748102"/>
            <a:ext cx="1425183" cy="19201660"/>
            <a:chOff x="0" y="0"/>
            <a:chExt cx="356429" cy="4802210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356429" cy="4802210"/>
            </a:xfrm>
            <a:custGeom>
              <a:avLst/>
              <a:gdLst/>
              <a:ahLst/>
              <a:cxnLst/>
              <a:rect r="r" b="b" t="t" l="l"/>
              <a:pathLst>
                <a:path h="4802210" w="356429">
                  <a:moveTo>
                    <a:pt x="0" y="0"/>
                  </a:moveTo>
                  <a:lnTo>
                    <a:pt x="356429" y="0"/>
                  </a:lnTo>
                  <a:lnTo>
                    <a:pt x="356429" y="4802210"/>
                  </a:lnTo>
                  <a:lnTo>
                    <a:pt x="0" y="4802210"/>
                  </a:lnTo>
                  <a:close/>
                </a:path>
              </a:pathLst>
            </a:custGeom>
            <a:solidFill>
              <a:srgbClr val="00AD9C"/>
            </a:solidFill>
          </p:spPr>
        </p:sp>
        <p:sp>
          <p:nvSpPr>
            <p:cNvPr name="TextBox 12" id="12"/>
            <p:cNvSpPr txBox="true"/>
            <p:nvPr/>
          </p:nvSpPr>
          <p:spPr>
            <a:xfrm>
              <a:off x="0" y="-57150"/>
              <a:ext cx="356429" cy="4859360"/>
            </a:xfrm>
            <a:prstGeom prst="rect">
              <a:avLst/>
            </a:prstGeom>
          </p:spPr>
          <p:txBody>
            <a:bodyPr anchor="ctr" rtlCol="false" tIns="53498" lIns="53498" bIns="53498" rIns="53498"/>
            <a:lstStyle/>
            <a:p>
              <a:pPr algn="ctr">
                <a:lnSpc>
                  <a:spcPts val="2801"/>
                </a:lnSpc>
              </a:pPr>
            </a:p>
          </p:txBody>
        </p:sp>
      </p:grpSp>
      <p:grpSp>
        <p:nvGrpSpPr>
          <p:cNvPr name="Group 13" id="13"/>
          <p:cNvGrpSpPr/>
          <p:nvPr/>
        </p:nvGrpSpPr>
        <p:grpSpPr>
          <a:xfrm rot="5400000">
            <a:off x="8593028" y="833442"/>
            <a:ext cx="1425183" cy="19201660"/>
            <a:chOff x="0" y="0"/>
            <a:chExt cx="356429" cy="4802210"/>
          </a:xfrm>
        </p:grpSpPr>
        <p:sp>
          <p:nvSpPr>
            <p:cNvPr name="Freeform 14" id="14"/>
            <p:cNvSpPr/>
            <p:nvPr/>
          </p:nvSpPr>
          <p:spPr>
            <a:xfrm flipH="false" flipV="false" rot="0">
              <a:off x="0" y="0"/>
              <a:ext cx="356429" cy="4802210"/>
            </a:xfrm>
            <a:custGeom>
              <a:avLst/>
              <a:gdLst/>
              <a:ahLst/>
              <a:cxnLst/>
              <a:rect r="r" b="b" t="t" l="l"/>
              <a:pathLst>
                <a:path h="4802210" w="356429">
                  <a:moveTo>
                    <a:pt x="0" y="0"/>
                  </a:moveTo>
                  <a:lnTo>
                    <a:pt x="356429" y="0"/>
                  </a:lnTo>
                  <a:lnTo>
                    <a:pt x="356429" y="4802210"/>
                  </a:lnTo>
                  <a:lnTo>
                    <a:pt x="0" y="4802210"/>
                  </a:lnTo>
                  <a:close/>
                </a:path>
              </a:pathLst>
            </a:custGeom>
            <a:solidFill>
              <a:srgbClr val="00AD9C"/>
            </a:solidFill>
          </p:spPr>
        </p:sp>
        <p:sp>
          <p:nvSpPr>
            <p:cNvPr name="TextBox 15" id="15"/>
            <p:cNvSpPr txBox="true"/>
            <p:nvPr/>
          </p:nvSpPr>
          <p:spPr>
            <a:xfrm>
              <a:off x="0" y="-57150"/>
              <a:ext cx="356429" cy="4859360"/>
            </a:xfrm>
            <a:prstGeom prst="rect">
              <a:avLst/>
            </a:prstGeom>
          </p:spPr>
          <p:txBody>
            <a:bodyPr anchor="ctr" rtlCol="false" tIns="53498" lIns="53498" bIns="53498" rIns="53498"/>
            <a:lstStyle/>
            <a:p>
              <a:pPr algn="ctr">
                <a:lnSpc>
                  <a:spcPts val="2801"/>
                </a:lnSpc>
              </a:pPr>
            </a:p>
          </p:txBody>
        </p:sp>
      </p:grpSp>
      <p:sp>
        <p:nvSpPr>
          <p:cNvPr name="Freeform 16" id="16"/>
          <p:cNvSpPr/>
          <p:nvPr/>
        </p:nvSpPr>
        <p:spPr>
          <a:xfrm flipH="false" flipV="false" rot="542064">
            <a:off x="-87442" y="-297020"/>
            <a:ext cx="2436139" cy="2838721"/>
          </a:xfrm>
          <a:custGeom>
            <a:avLst/>
            <a:gdLst/>
            <a:ahLst/>
            <a:cxnLst/>
            <a:rect r="r" b="b" t="t" l="l"/>
            <a:pathLst>
              <a:path h="2838721" w="2436139">
                <a:moveTo>
                  <a:pt x="0" y="0"/>
                </a:moveTo>
                <a:lnTo>
                  <a:pt x="2436138" y="0"/>
                </a:lnTo>
                <a:lnTo>
                  <a:pt x="2436138" y="2838722"/>
                </a:lnTo>
                <a:lnTo>
                  <a:pt x="0" y="283872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7" id="17"/>
          <p:cNvSpPr/>
          <p:nvPr/>
        </p:nvSpPr>
        <p:spPr>
          <a:xfrm flipH="false" flipV="true" rot="-10325232">
            <a:off x="-571383" y="8235451"/>
            <a:ext cx="2736104" cy="2736104"/>
          </a:xfrm>
          <a:custGeom>
            <a:avLst/>
            <a:gdLst/>
            <a:ahLst/>
            <a:cxnLst/>
            <a:rect r="r" b="b" t="t" l="l"/>
            <a:pathLst>
              <a:path h="2736104" w="2736104">
                <a:moveTo>
                  <a:pt x="0" y="2736104"/>
                </a:moveTo>
                <a:lnTo>
                  <a:pt x="2736104" y="2736104"/>
                </a:lnTo>
                <a:lnTo>
                  <a:pt x="2736104" y="0"/>
                </a:lnTo>
                <a:lnTo>
                  <a:pt x="0" y="0"/>
                </a:lnTo>
                <a:lnTo>
                  <a:pt x="0" y="2736104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8" id="18"/>
          <p:cNvSpPr/>
          <p:nvPr/>
        </p:nvSpPr>
        <p:spPr>
          <a:xfrm flipH="false" flipV="false" rot="0">
            <a:off x="15968103" y="8046502"/>
            <a:ext cx="2717478" cy="2653247"/>
          </a:xfrm>
          <a:custGeom>
            <a:avLst/>
            <a:gdLst/>
            <a:ahLst/>
            <a:cxnLst/>
            <a:rect r="r" b="b" t="t" l="l"/>
            <a:pathLst>
              <a:path h="2653247" w="2717478">
                <a:moveTo>
                  <a:pt x="0" y="0"/>
                </a:moveTo>
                <a:lnTo>
                  <a:pt x="2717478" y="0"/>
                </a:lnTo>
                <a:lnTo>
                  <a:pt x="2717478" y="2653247"/>
                </a:lnTo>
                <a:lnTo>
                  <a:pt x="0" y="265324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9" id="19"/>
          <p:cNvSpPr/>
          <p:nvPr/>
        </p:nvSpPr>
        <p:spPr>
          <a:xfrm flipH="false" flipV="false" rot="-734777">
            <a:off x="16405042" y="-6677"/>
            <a:ext cx="1637282" cy="2904855"/>
          </a:xfrm>
          <a:custGeom>
            <a:avLst/>
            <a:gdLst/>
            <a:ahLst/>
            <a:cxnLst/>
            <a:rect r="r" b="b" t="t" l="l"/>
            <a:pathLst>
              <a:path h="2904855" w="1637282">
                <a:moveTo>
                  <a:pt x="0" y="0"/>
                </a:moveTo>
                <a:lnTo>
                  <a:pt x="1637282" y="0"/>
                </a:lnTo>
                <a:lnTo>
                  <a:pt x="1637282" y="2904855"/>
                </a:lnTo>
                <a:lnTo>
                  <a:pt x="0" y="290485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20" id="20"/>
          <p:cNvGrpSpPr/>
          <p:nvPr/>
        </p:nvGrpSpPr>
        <p:grpSpPr>
          <a:xfrm rot="0">
            <a:off x="1860140" y="4039872"/>
            <a:ext cx="229651" cy="229651"/>
            <a:chOff x="0" y="0"/>
            <a:chExt cx="6350000" cy="6350000"/>
          </a:xfrm>
        </p:grpSpPr>
        <p:sp>
          <p:nvSpPr>
            <p:cNvPr name="Freeform 21" id="21"/>
            <p:cNvSpPr/>
            <p:nvPr/>
          </p:nvSpPr>
          <p:spPr>
            <a:xfrm flipH="false" flipV="false" rot="0">
              <a:off x="0" y="0"/>
              <a:ext cx="6350000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1AB5DB"/>
            </a:solidFill>
          </p:spPr>
        </p:sp>
      </p:grpSp>
      <p:sp>
        <p:nvSpPr>
          <p:cNvPr name="Freeform 22" id="22"/>
          <p:cNvSpPr/>
          <p:nvPr/>
        </p:nvSpPr>
        <p:spPr>
          <a:xfrm flipH="false" flipV="false" rot="0">
            <a:off x="558467" y="4269523"/>
            <a:ext cx="238202" cy="236037"/>
          </a:xfrm>
          <a:custGeom>
            <a:avLst/>
            <a:gdLst/>
            <a:ahLst/>
            <a:cxnLst/>
            <a:rect r="r" b="b" t="t" l="l"/>
            <a:pathLst>
              <a:path h="236037" w="238202">
                <a:moveTo>
                  <a:pt x="0" y="0"/>
                </a:moveTo>
                <a:lnTo>
                  <a:pt x="238202" y="0"/>
                </a:lnTo>
                <a:lnTo>
                  <a:pt x="238202" y="236037"/>
                </a:lnTo>
                <a:lnTo>
                  <a:pt x="0" y="236037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3" id="23"/>
          <p:cNvSpPr/>
          <p:nvPr/>
        </p:nvSpPr>
        <p:spPr>
          <a:xfrm flipH="false" flipV="false" rot="-771795">
            <a:off x="717946" y="7310183"/>
            <a:ext cx="433712" cy="411632"/>
          </a:xfrm>
          <a:custGeom>
            <a:avLst/>
            <a:gdLst/>
            <a:ahLst/>
            <a:cxnLst/>
            <a:rect r="r" b="b" t="t" l="l"/>
            <a:pathLst>
              <a:path h="411632" w="433712">
                <a:moveTo>
                  <a:pt x="0" y="0"/>
                </a:moveTo>
                <a:lnTo>
                  <a:pt x="433711" y="0"/>
                </a:lnTo>
                <a:lnTo>
                  <a:pt x="433711" y="411632"/>
                </a:lnTo>
                <a:lnTo>
                  <a:pt x="0" y="411632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24" id="24"/>
          <p:cNvGrpSpPr>
            <a:grpSpLocks noChangeAspect="true"/>
          </p:cNvGrpSpPr>
          <p:nvPr/>
        </p:nvGrpSpPr>
        <p:grpSpPr>
          <a:xfrm rot="1977585">
            <a:off x="3269116" y="9426276"/>
            <a:ext cx="498419" cy="262574"/>
            <a:chOff x="0" y="0"/>
            <a:chExt cx="1610360" cy="848360"/>
          </a:xfrm>
        </p:grpSpPr>
        <p:sp>
          <p:nvSpPr>
            <p:cNvPr name="Freeform 25" id="25"/>
            <p:cNvSpPr/>
            <p:nvPr/>
          </p:nvSpPr>
          <p:spPr>
            <a:xfrm flipH="false" flipV="false" rot="0">
              <a:off x="-31750" y="0"/>
              <a:ext cx="1675130" cy="880110"/>
            </a:xfrm>
            <a:custGeom>
              <a:avLst/>
              <a:gdLst/>
              <a:ahLst/>
              <a:cxnLst/>
              <a:rect r="r" b="b" t="t" l="l"/>
              <a:pathLst>
                <a:path h="880110" w="1675130">
                  <a:moveTo>
                    <a:pt x="266700" y="848360"/>
                  </a:moveTo>
                  <a:cubicBezTo>
                    <a:pt x="236220" y="848360"/>
                    <a:pt x="205740" y="842010"/>
                    <a:pt x="175260" y="829310"/>
                  </a:cubicBezTo>
                  <a:cubicBezTo>
                    <a:pt x="55880" y="778510"/>
                    <a:pt x="0" y="641350"/>
                    <a:pt x="50800" y="521970"/>
                  </a:cubicBezTo>
                  <a:cubicBezTo>
                    <a:pt x="184150" y="204470"/>
                    <a:pt x="492760" y="0"/>
                    <a:pt x="836930" y="0"/>
                  </a:cubicBezTo>
                  <a:cubicBezTo>
                    <a:pt x="1181100" y="0"/>
                    <a:pt x="1489710" y="204470"/>
                    <a:pt x="1624330" y="521970"/>
                  </a:cubicBezTo>
                  <a:cubicBezTo>
                    <a:pt x="1675130" y="641350"/>
                    <a:pt x="1619250" y="779780"/>
                    <a:pt x="1499870" y="829310"/>
                  </a:cubicBezTo>
                  <a:cubicBezTo>
                    <a:pt x="1380490" y="880110"/>
                    <a:pt x="1242060" y="824230"/>
                    <a:pt x="1192530" y="704850"/>
                  </a:cubicBezTo>
                  <a:cubicBezTo>
                    <a:pt x="1131570" y="562610"/>
                    <a:pt x="991870" y="469900"/>
                    <a:pt x="836930" y="469900"/>
                  </a:cubicBezTo>
                  <a:cubicBezTo>
                    <a:pt x="681990" y="469900"/>
                    <a:pt x="543560" y="562610"/>
                    <a:pt x="482600" y="704850"/>
                  </a:cubicBezTo>
                  <a:cubicBezTo>
                    <a:pt x="445770" y="793750"/>
                    <a:pt x="358140" y="848360"/>
                    <a:pt x="266700" y="848360"/>
                  </a:cubicBezTo>
                  <a:close/>
                </a:path>
              </a:pathLst>
            </a:custGeom>
            <a:solidFill>
              <a:srgbClr val="F2BC2A"/>
            </a:solidFill>
          </p:spPr>
        </p:sp>
      </p:grpSp>
      <p:grpSp>
        <p:nvGrpSpPr>
          <p:cNvPr name="Group 26" id="26"/>
          <p:cNvGrpSpPr/>
          <p:nvPr/>
        </p:nvGrpSpPr>
        <p:grpSpPr>
          <a:xfrm rot="0">
            <a:off x="2030890" y="9258300"/>
            <a:ext cx="229651" cy="229651"/>
            <a:chOff x="0" y="0"/>
            <a:chExt cx="6350000" cy="6350000"/>
          </a:xfrm>
        </p:grpSpPr>
        <p:sp>
          <p:nvSpPr>
            <p:cNvPr name="Freeform 27" id="27"/>
            <p:cNvSpPr/>
            <p:nvPr/>
          </p:nvSpPr>
          <p:spPr>
            <a:xfrm flipH="false" flipV="false" rot="0">
              <a:off x="0" y="0"/>
              <a:ext cx="6350000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1AB5DB"/>
            </a:solidFill>
          </p:spPr>
        </p:sp>
      </p:grpSp>
      <p:sp>
        <p:nvSpPr>
          <p:cNvPr name="Freeform 28" id="28"/>
          <p:cNvSpPr/>
          <p:nvPr/>
        </p:nvSpPr>
        <p:spPr>
          <a:xfrm flipH="false" flipV="false" rot="0">
            <a:off x="1857760" y="6167686"/>
            <a:ext cx="464062" cy="471782"/>
          </a:xfrm>
          <a:custGeom>
            <a:avLst/>
            <a:gdLst/>
            <a:ahLst/>
            <a:cxnLst/>
            <a:rect r="r" b="b" t="t" l="l"/>
            <a:pathLst>
              <a:path h="471782" w="464062">
                <a:moveTo>
                  <a:pt x="0" y="0"/>
                </a:moveTo>
                <a:lnTo>
                  <a:pt x="464062" y="0"/>
                </a:lnTo>
                <a:lnTo>
                  <a:pt x="464062" y="471782"/>
                </a:lnTo>
                <a:lnTo>
                  <a:pt x="0" y="471782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29" id="29"/>
          <p:cNvGrpSpPr>
            <a:grpSpLocks noChangeAspect="true"/>
          </p:cNvGrpSpPr>
          <p:nvPr/>
        </p:nvGrpSpPr>
        <p:grpSpPr>
          <a:xfrm rot="-874149">
            <a:off x="1053712" y="5439604"/>
            <a:ext cx="498419" cy="262574"/>
            <a:chOff x="0" y="0"/>
            <a:chExt cx="1610360" cy="848360"/>
          </a:xfrm>
        </p:grpSpPr>
        <p:sp>
          <p:nvSpPr>
            <p:cNvPr name="Freeform 30" id="30"/>
            <p:cNvSpPr/>
            <p:nvPr/>
          </p:nvSpPr>
          <p:spPr>
            <a:xfrm flipH="false" flipV="false" rot="0">
              <a:off x="-31750" y="0"/>
              <a:ext cx="1675130" cy="880110"/>
            </a:xfrm>
            <a:custGeom>
              <a:avLst/>
              <a:gdLst/>
              <a:ahLst/>
              <a:cxnLst/>
              <a:rect r="r" b="b" t="t" l="l"/>
              <a:pathLst>
                <a:path h="880110" w="1675130">
                  <a:moveTo>
                    <a:pt x="266700" y="848360"/>
                  </a:moveTo>
                  <a:cubicBezTo>
                    <a:pt x="236220" y="848360"/>
                    <a:pt x="205740" y="842010"/>
                    <a:pt x="175260" y="829310"/>
                  </a:cubicBezTo>
                  <a:cubicBezTo>
                    <a:pt x="55880" y="778510"/>
                    <a:pt x="0" y="641350"/>
                    <a:pt x="50800" y="521970"/>
                  </a:cubicBezTo>
                  <a:cubicBezTo>
                    <a:pt x="184150" y="204470"/>
                    <a:pt x="492760" y="0"/>
                    <a:pt x="836930" y="0"/>
                  </a:cubicBezTo>
                  <a:cubicBezTo>
                    <a:pt x="1181100" y="0"/>
                    <a:pt x="1489710" y="204470"/>
                    <a:pt x="1624330" y="521970"/>
                  </a:cubicBezTo>
                  <a:cubicBezTo>
                    <a:pt x="1675130" y="641350"/>
                    <a:pt x="1619250" y="779780"/>
                    <a:pt x="1499870" y="829310"/>
                  </a:cubicBezTo>
                  <a:cubicBezTo>
                    <a:pt x="1380490" y="880110"/>
                    <a:pt x="1242060" y="824230"/>
                    <a:pt x="1192530" y="704850"/>
                  </a:cubicBezTo>
                  <a:cubicBezTo>
                    <a:pt x="1131570" y="562610"/>
                    <a:pt x="991870" y="469900"/>
                    <a:pt x="836930" y="469900"/>
                  </a:cubicBezTo>
                  <a:cubicBezTo>
                    <a:pt x="681990" y="469900"/>
                    <a:pt x="543560" y="562610"/>
                    <a:pt x="482600" y="704850"/>
                  </a:cubicBezTo>
                  <a:cubicBezTo>
                    <a:pt x="445770" y="793750"/>
                    <a:pt x="358140" y="848360"/>
                    <a:pt x="266700" y="848360"/>
                  </a:cubicBezTo>
                  <a:close/>
                </a:path>
              </a:pathLst>
            </a:custGeom>
            <a:solidFill>
              <a:srgbClr val="F2BC2A"/>
            </a:solidFill>
          </p:spPr>
        </p:sp>
      </p:grpSp>
      <p:sp>
        <p:nvSpPr>
          <p:cNvPr name="Freeform 31" id="31"/>
          <p:cNvSpPr/>
          <p:nvPr/>
        </p:nvSpPr>
        <p:spPr>
          <a:xfrm flipH="false" flipV="false" rot="0">
            <a:off x="3850273" y="792809"/>
            <a:ext cx="464062" cy="471782"/>
          </a:xfrm>
          <a:custGeom>
            <a:avLst/>
            <a:gdLst/>
            <a:ahLst/>
            <a:cxnLst/>
            <a:rect r="r" b="b" t="t" l="l"/>
            <a:pathLst>
              <a:path h="471782" w="464062">
                <a:moveTo>
                  <a:pt x="0" y="0"/>
                </a:moveTo>
                <a:lnTo>
                  <a:pt x="464061" y="0"/>
                </a:lnTo>
                <a:lnTo>
                  <a:pt x="464061" y="471782"/>
                </a:lnTo>
                <a:lnTo>
                  <a:pt x="0" y="471782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32" id="32"/>
          <p:cNvGrpSpPr/>
          <p:nvPr/>
        </p:nvGrpSpPr>
        <p:grpSpPr>
          <a:xfrm rot="-2074858">
            <a:off x="15366099" y="2674126"/>
            <a:ext cx="229651" cy="229651"/>
            <a:chOff x="0" y="0"/>
            <a:chExt cx="6350000" cy="6350000"/>
          </a:xfrm>
        </p:grpSpPr>
        <p:sp>
          <p:nvSpPr>
            <p:cNvPr name="Freeform 33" id="33"/>
            <p:cNvSpPr/>
            <p:nvPr/>
          </p:nvSpPr>
          <p:spPr>
            <a:xfrm flipH="false" flipV="false" rot="0">
              <a:off x="0" y="0"/>
              <a:ext cx="6350000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1AB5DB"/>
            </a:solidFill>
          </p:spPr>
        </p:sp>
      </p:grpSp>
      <p:sp>
        <p:nvSpPr>
          <p:cNvPr name="Freeform 34" id="34"/>
          <p:cNvSpPr/>
          <p:nvPr/>
        </p:nvSpPr>
        <p:spPr>
          <a:xfrm flipH="false" flipV="false" rot="-2074858">
            <a:off x="14586618" y="839557"/>
            <a:ext cx="238202" cy="236037"/>
          </a:xfrm>
          <a:custGeom>
            <a:avLst/>
            <a:gdLst/>
            <a:ahLst/>
            <a:cxnLst/>
            <a:rect r="r" b="b" t="t" l="l"/>
            <a:pathLst>
              <a:path h="236037" w="238202">
                <a:moveTo>
                  <a:pt x="0" y="0"/>
                </a:moveTo>
                <a:lnTo>
                  <a:pt x="238203" y="0"/>
                </a:lnTo>
                <a:lnTo>
                  <a:pt x="238203" y="236037"/>
                </a:lnTo>
                <a:lnTo>
                  <a:pt x="0" y="236037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5" id="35"/>
          <p:cNvSpPr/>
          <p:nvPr/>
        </p:nvSpPr>
        <p:spPr>
          <a:xfrm flipH="false" flipV="false" rot="-2846654">
            <a:off x="17042444" y="5898826"/>
            <a:ext cx="433712" cy="411632"/>
          </a:xfrm>
          <a:custGeom>
            <a:avLst/>
            <a:gdLst/>
            <a:ahLst/>
            <a:cxnLst/>
            <a:rect r="r" b="b" t="t" l="l"/>
            <a:pathLst>
              <a:path h="411632" w="433712">
                <a:moveTo>
                  <a:pt x="0" y="0"/>
                </a:moveTo>
                <a:lnTo>
                  <a:pt x="433712" y="0"/>
                </a:lnTo>
                <a:lnTo>
                  <a:pt x="433712" y="411632"/>
                </a:lnTo>
                <a:lnTo>
                  <a:pt x="0" y="411632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6" id="36"/>
          <p:cNvSpPr/>
          <p:nvPr/>
        </p:nvSpPr>
        <p:spPr>
          <a:xfrm flipH="false" flipV="false" rot="-2074858">
            <a:off x="17279532" y="4129890"/>
            <a:ext cx="464062" cy="471782"/>
          </a:xfrm>
          <a:custGeom>
            <a:avLst/>
            <a:gdLst/>
            <a:ahLst/>
            <a:cxnLst/>
            <a:rect r="r" b="b" t="t" l="l"/>
            <a:pathLst>
              <a:path h="471782" w="464062">
                <a:moveTo>
                  <a:pt x="0" y="0"/>
                </a:moveTo>
                <a:lnTo>
                  <a:pt x="464062" y="0"/>
                </a:lnTo>
                <a:lnTo>
                  <a:pt x="464062" y="471781"/>
                </a:lnTo>
                <a:lnTo>
                  <a:pt x="0" y="471781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37" id="37"/>
          <p:cNvGrpSpPr>
            <a:grpSpLocks noChangeAspect="true"/>
          </p:cNvGrpSpPr>
          <p:nvPr/>
        </p:nvGrpSpPr>
        <p:grpSpPr>
          <a:xfrm rot="-2949008">
            <a:off x="15866380" y="4469518"/>
            <a:ext cx="498419" cy="262574"/>
            <a:chOff x="0" y="0"/>
            <a:chExt cx="1610360" cy="848360"/>
          </a:xfrm>
        </p:grpSpPr>
        <p:sp>
          <p:nvSpPr>
            <p:cNvPr name="Freeform 38" id="38"/>
            <p:cNvSpPr/>
            <p:nvPr/>
          </p:nvSpPr>
          <p:spPr>
            <a:xfrm flipH="false" flipV="false" rot="0">
              <a:off x="-31750" y="0"/>
              <a:ext cx="1675130" cy="880110"/>
            </a:xfrm>
            <a:custGeom>
              <a:avLst/>
              <a:gdLst/>
              <a:ahLst/>
              <a:cxnLst/>
              <a:rect r="r" b="b" t="t" l="l"/>
              <a:pathLst>
                <a:path h="880110" w="1675130">
                  <a:moveTo>
                    <a:pt x="266700" y="848360"/>
                  </a:moveTo>
                  <a:cubicBezTo>
                    <a:pt x="236220" y="848360"/>
                    <a:pt x="205740" y="842010"/>
                    <a:pt x="175260" y="829310"/>
                  </a:cubicBezTo>
                  <a:cubicBezTo>
                    <a:pt x="55880" y="778510"/>
                    <a:pt x="0" y="641350"/>
                    <a:pt x="50800" y="521970"/>
                  </a:cubicBezTo>
                  <a:cubicBezTo>
                    <a:pt x="184150" y="204470"/>
                    <a:pt x="492760" y="0"/>
                    <a:pt x="836930" y="0"/>
                  </a:cubicBezTo>
                  <a:cubicBezTo>
                    <a:pt x="1181100" y="0"/>
                    <a:pt x="1489710" y="204470"/>
                    <a:pt x="1624330" y="521970"/>
                  </a:cubicBezTo>
                  <a:cubicBezTo>
                    <a:pt x="1675130" y="641350"/>
                    <a:pt x="1619250" y="779780"/>
                    <a:pt x="1499870" y="829310"/>
                  </a:cubicBezTo>
                  <a:cubicBezTo>
                    <a:pt x="1380490" y="880110"/>
                    <a:pt x="1242060" y="824230"/>
                    <a:pt x="1192530" y="704850"/>
                  </a:cubicBezTo>
                  <a:cubicBezTo>
                    <a:pt x="1131570" y="562610"/>
                    <a:pt x="991870" y="469900"/>
                    <a:pt x="836930" y="469900"/>
                  </a:cubicBezTo>
                  <a:cubicBezTo>
                    <a:pt x="681990" y="469900"/>
                    <a:pt x="543560" y="562610"/>
                    <a:pt x="482600" y="704850"/>
                  </a:cubicBezTo>
                  <a:cubicBezTo>
                    <a:pt x="445770" y="793750"/>
                    <a:pt x="358140" y="848360"/>
                    <a:pt x="266700" y="848360"/>
                  </a:cubicBezTo>
                  <a:close/>
                </a:path>
              </a:pathLst>
            </a:custGeom>
            <a:solidFill>
              <a:srgbClr val="F2BC2A"/>
            </a:solidFill>
          </p:spPr>
        </p:sp>
      </p:grpSp>
      <p:grpSp>
        <p:nvGrpSpPr>
          <p:cNvPr name="Group 39" id="39"/>
          <p:cNvGrpSpPr>
            <a:grpSpLocks noChangeAspect="true"/>
          </p:cNvGrpSpPr>
          <p:nvPr/>
        </p:nvGrpSpPr>
        <p:grpSpPr>
          <a:xfrm rot="-2949008">
            <a:off x="14359241" y="9446041"/>
            <a:ext cx="498419" cy="262574"/>
            <a:chOff x="0" y="0"/>
            <a:chExt cx="1610360" cy="848360"/>
          </a:xfrm>
        </p:grpSpPr>
        <p:sp>
          <p:nvSpPr>
            <p:cNvPr name="Freeform 40" id="40"/>
            <p:cNvSpPr/>
            <p:nvPr/>
          </p:nvSpPr>
          <p:spPr>
            <a:xfrm flipH="false" flipV="false" rot="0">
              <a:off x="-31750" y="0"/>
              <a:ext cx="1675130" cy="880110"/>
            </a:xfrm>
            <a:custGeom>
              <a:avLst/>
              <a:gdLst/>
              <a:ahLst/>
              <a:cxnLst/>
              <a:rect r="r" b="b" t="t" l="l"/>
              <a:pathLst>
                <a:path h="880110" w="1675130">
                  <a:moveTo>
                    <a:pt x="266700" y="848360"/>
                  </a:moveTo>
                  <a:cubicBezTo>
                    <a:pt x="236220" y="848360"/>
                    <a:pt x="205740" y="842010"/>
                    <a:pt x="175260" y="829310"/>
                  </a:cubicBezTo>
                  <a:cubicBezTo>
                    <a:pt x="55880" y="778510"/>
                    <a:pt x="0" y="641350"/>
                    <a:pt x="50800" y="521970"/>
                  </a:cubicBezTo>
                  <a:cubicBezTo>
                    <a:pt x="184150" y="204470"/>
                    <a:pt x="492760" y="0"/>
                    <a:pt x="836930" y="0"/>
                  </a:cubicBezTo>
                  <a:cubicBezTo>
                    <a:pt x="1181100" y="0"/>
                    <a:pt x="1489710" y="204470"/>
                    <a:pt x="1624330" y="521970"/>
                  </a:cubicBezTo>
                  <a:cubicBezTo>
                    <a:pt x="1675130" y="641350"/>
                    <a:pt x="1619250" y="779780"/>
                    <a:pt x="1499870" y="829310"/>
                  </a:cubicBezTo>
                  <a:cubicBezTo>
                    <a:pt x="1380490" y="880110"/>
                    <a:pt x="1242060" y="824230"/>
                    <a:pt x="1192530" y="704850"/>
                  </a:cubicBezTo>
                  <a:cubicBezTo>
                    <a:pt x="1131570" y="562610"/>
                    <a:pt x="991870" y="469900"/>
                    <a:pt x="836930" y="469900"/>
                  </a:cubicBezTo>
                  <a:cubicBezTo>
                    <a:pt x="681990" y="469900"/>
                    <a:pt x="543560" y="562610"/>
                    <a:pt x="482600" y="704850"/>
                  </a:cubicBezTo>
                  <a:cubicBezTo>
                    <a:pt x="445770" y="793750"/>
                    <a:pt x="358140" y="848360"/>
                    <a:pt x="266700" y="848360"/>
                  </a:cubicBezTo>
                  <a:close/>
                </a:path>
              </a:pathLst>
            </a:custGeom>
            <a:solidFill>
              <a:srgbClr val="F2BC2A"/>
            </a:solidFill>
          </p:spPr>
        </p:sp>
      </p:grpSp>
      <p:grpSp>
        <p:nvGrpSpPr>
          <p:cNvPr name="Group 41" id="41"/>
          <p:cNvGrpSpPr/>
          <p:nvPr/>
        </p:nvGrpSpPr>
        <p:grpSpPr>
          <a:xfrm rot="0">
            <a:off x="15738452" y="6288751"/>
            <a:ext cx="229651" cy="229651"/>
            <a:chOff x="0" y="0"/>
            <a:chExt cx="6350000" cy="6350000"/>
          </a:xfrm>
        </p:grpSpPr>
        <p:sp>
          <p:nvSpPr>
            <p:cNvPr name="Freeform 42" id="42"/>
            <p:cNvSpPr/>
            <p:nvPr/>
          </p:nvSpPr>
          <p:spPr>
            <a:xfrm flipH="false" flipV="false" rot="0">
              <a:off x="0" y="0"/>
              <a:ext cx="6350000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1AB5DB"/>
            </a:solidFill>
          </p:spPr>
        </p:sp>
      </p:grp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5400000">
            <a:off x="4000500" y="-4000500"/>
            <a:ext cx="10287000" cy="18288000"/>
          </a:xfrm>
          <a:custGeom>
            <a:avLst/>
            <a:gdLst/>
            <a:ahLst/>
            <a:cxnLst/>
            <a:rect r="r" b="b" t="t" l="l"/>
            <a:pathLst>
              <a:path h="18288000" w="10287000">
                <a:moveTo>
                  <a:pt x="0" y="18288000"/>
                </a:moveTo>
                <a:lnTo>
                  <a:pt x="0" y="0"/>
                </a:lnTo>
                <a:lnTo>
                  <a:pt x="10287000" y="0"/>
                </a:lnTo>
                <a:lnTo>
                  <a:pt x="10287000" y="18288000"/>
                </a:lnTo>
                <a:lnTo>
                  <a:pt x="0" y="18288000"/>
                </a:lnTo>
                <a:close/>
              </a:path>
            </a:pathLst>
          </a:custGeom>
          <a:blipFill>
            <a:blip r:embed="rId2"/>
            <a:stretch>
              <a:fillRect l="-9222" t="0" r="-9222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-899186" y="-563673"/>
            <a:ext cx="1425183" cy="11403846"/>
            <a:chOff x="0" y="0"/>
            <a:chExt cx="356429" cy="2852028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356429" cy="2852028"/>
            </a:xfrm>
            <a:custGeom>
              <a:avLst/>
              <a:gdLst/>
              <a:ahLst/>
              <a:cxnLst/>
              <a:rect r="r" b="b" t="t" l="l"/>
              <a:pathLst>
                <a:path h="2852028" w="356429">
                  <a:moveTo>
                    <a:pt x="0" y="0"/>
                  </a:moveTo>
                  <a:lnTo>
                    <a:pt x="356429" y="0"/>
                  </a:lnTo>
                  <a:lnTo>
                    <a:pt x="356429" y="2852028"/>
                  </a:lnTo>
                  <a:lnTo>
                    <a:pt x="0" y="2852028"/>
                  </a:lnTo>
                  <a:close/>
                </a:path>
              </a:pathLst>
            </a:custGeom>
            <a:solidFill>
              <a:srgbClr val="00AD9C"/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0" y="-57150"/>
              <a:ext cx="356429" cy="2909178"/>
            </a:xfrm>
            <a:prstGeom prst="rect">
              <a:avLst/>
            </a:prstGeom>
          </p:spPr>
          <p:txBody>
            <a:bodyPr anchor="ctr" rtlCol="false" tIns="53498" lIns="53498" bIns="53498" rIns="53498"/>
            <a:lstStyle/>
            <a:p>
              <a:pPr algn="ctr">
                <a:lnSpc>
                  <a:spcPts val="2801"/>
                </a:lnSpc>
              </a:pPr>
            </a:p>
          </p:txBody>
        </p:sp>
      </p:grpSp>
      <p:grpSp>
        <p:nvGrpSpPr>
          <p:cNvPr name="Group 6" id="6"/>
          <p:cNvGrpSpPr/>
          <p:nvPr/>
        </p:nvGrpSpPr>
        <p:grpSpPr>
          <a:xfrm rot="0">
            <a:off x="17762003" y="-563673"/>
            <a:ext cx="1425183" cy="11403846"/>
            <a:chOff x="0" y="0"/>
            <a:chExt cx="356429" cy="2852028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356429" cy="2852028"/>
            </a:xfrm>
            <a:custGeom>
              <a:avLst/>
              <a:gdLst/>
              <a:ahLst/>
              <a:cxnLst/>
              <a:rect r="r" b="b" t="t" l="l"/>
              <a:pathLst>
                <a:path h="2852028" w="356429">
                  <a:moveTo>
                    <a:pt x="0" y="0"/>
                  </a:moveTo>
                  <a:lnTo>
                    <a:pt x="356429" y="0"/>
                  </a:lnTo>
                  <a:lnTo>
                    <a:pt x="356429" y="2852028"/>
                  </a:lnTo>
                  <a:lnTo>
                    <a:pt x="0" y="2852028"/>
                  </a:lnTo>
                  <a:close/>
                </a:path>
              </a:pathLst>
            </a:custGeom>
            <a:solidFill>
              <a:srgbClr val="00AD9C"/>
            </a:solidFill>
          </p:spPr>
        </p:sp>
        <p:sp>
          <p:nvSpPr>
            <p:cNvPr name="TextBox 8" id="8"/>
            <p:cNvSpPr txBox="true"/>
            <p:nvPr/>
          </p:nvSpPr>
          <p:spPr>
            <a:xfrm>
              <a:off x="0" y="-57150"/>
              <a:ext cx="356429" cy="2909178"/>
            </a:xfrm>
            <a:prstGeom prst="rect">
              <a:avLst/>
            </a:prstGeom>
          </p:spPr>
          <p:txBody>
            <a:bodyPr anchor="ctr" rtlCol="false" tIns="53498" lIns="53498" bIns="53498" rIns="53498"/>
            <a:lstStyle/>
            <a:p>
              <a:pPr algn="ctr">
                <a:lnSpc>
                  <a:spcPts val="2801"/>
                </a:lnSpc>
              </a:pPr>
            </a:p>
          </p:txBody>
        </p:sp>
      </p:grpSp>
      <p:sp>
        <p:nvSpPr>
          <p:cNvPr name="Freeform 9" id="9"/>
          <p:cNvSpPr/>
          <p:nvPr/>
        </p:nvSpPr>
        <p:spPr>
          <a:xfrm flipH="false" flipV="false" rot="0">
            <a:off x="437424" y="565319"/>
            <a:ext cx="17324579" cy="9156361"/>
          </a:xfrm>
          <a:custGeom>
            <a:avLst/>
            <a:gdLst/>
            <a:ahLst/>
            <a:cxnLst/>
            <a:rect r="r" b="b" t="t" l="l"/>
            <a:pathLst>
              <a:path h="9156361" w="17324579">
                <a:moveTo>
                  <a:pt x="0" y="0"/>
                </a:moveTo>
                <a:lnTo>
                  <a:pt x="17324579" y="0"/>
                </a:lnTo>
                <a:lnTo>
                  <a:pt x="17324579" y="9156362"/>
                </a:lnTo>
                <a:lnTo>
                  <a:pt x="0" y="915636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-22465" r="0" b="-19268"/>
            </a:stretch>
          </a:blipFill>
        </p:spPr>
      </p:sp>
      <p:grpSp>
        <p:nvGrpSpPr>
          <p:cNvPr name="Group 10" id="10"/>
          <p:cNvGrpSpPr/>
          <p:nvPr/>
        </p:nvGrpSpPr>
        <p:grpSpPr>
          <a:xfrm rot="5400000">
            <a:off x="8701644" y="-9748102"/>
            <a:ext cx="1425183" cy="19201660"/>
            <a:chOff x="0" y="0"/>
            <a:chExt cx="356429" cy="4802210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356429" cy="4802210"/>
            </a:xfrm>
            <a:custGeom>
              <a:avLst/>
              <a:gdLst/>
              <a:ahLst/>
              <a:cxnLst/>
              <a:rect r="r" b="b" t="t" l="l"/>
              <a:pathLst>
                <a:path h="4802210" w="356429">
                  <a:moveTo>
                    <a:pt x="0" y="0"/>
                  </a:moveTo>
                  <a:lnTo>
                    <a:pt x="356429" y="0"/>
                  </a:lnTo>
                  <a:lnTo>
                    <a:pt x="356429" y="4802210"/>
                  </a:lnTo>
                  <a:lnTo>
                    <a:pt x="0" y="4802210"/>
                  </a:lnTo>
                  <a:close/>
                </a:path>
              </a:pathLst>
            </a:custGeom>
            <a:solidFill>
              <a:srgbClr val="00AD9C"/>
            </a:solidFill>
          </p:spPr>
        </p:sp>
        <p:sp>
          <p:nvSpPr>
            <p:cNvPr name="TextBox 12" id="12"/>
            <p:cNvSpPr txBox="true"/>
            <p:nvPr/>
          </p:nvSpPr>
          <p:spPr>
            <a:xfrm>
              <a:off x="0" y="-57150"/>
              <a:ext cx="356429" cy="4859360"/>
            </a:xfrm>
            <a:prstGeom prst="rect">
              <a:avLst/>
            </a:prstGeom>
          </p:spPr>
          <p:txBody>
            <a:bodyPr anchor="ctr" rtlCol="false" tIns="53498" lIns="53498" bIns="53498" rIns="53498"/>
            <a:lstStyle/>
            <a:p>
              <a:pPr algn="ctr">
                <a:lnSpc>
                  <a:spcPts val="2801"/>
                </a:lnSpc>
              </a:pPr>
            </a:p>
          </p:txBody>
        </p:sp>
      </p:grpSp>
      <p:grpSp>
        <p:nvGrpSpPr>
          <p:cNvPr name="Group 13" id="13"/>
          <p:cNvGrpSpPr/>
          <p:nvPr/>
        </p:nvGrpSpPr>
        <p:grpSpPr>
          <a:xfrm rot="5400000">
            <a:off x="8593028" y="833442"/>
            <a:ext cx="1425183" cy="19201660"/>
            <a:chOff x="0" y="0"/>
            <a:chExt cx="356429" cy="4802210"/>
          </a:xfrm>
        </p:grpSpPr>
        <p:sp>
          <p:nvSpPr>
            <p:cNvPr name="Freeform 14" id="14"/>
            <p:cNvSpPr/>
            <p:nvPr/>
          </p:nvSpPr>
          <p:spPr>
            <a:xfrm flipH="false" flipV="false" rot="0">
              <a:off x="0" y="0"/>
              <a:ext cx="356429" cy="4802210"/>
            </a:xfrm>
            <a:custGeom>
              <a:avLst/>
              <a:gdLst/>
              <a:ahLst/>
              <a:cxnLst/>
              <a:rect r="r" b="b" t="t" l="l"/>
              <a:pathLst>
                <a:path h="4802210" w="356429">
                  <a:moveTo>
                    <a:pt x="0" y="0"/>
                  </a:moveTo>
                  <a:lnTo>
                    <a:pt x="356429" y="0"/>
                  </a:lnTo>
                  <a:lnTo>
                    <a:pt x="356429" y="4802210"/>
                  </a:lnTo>
                  <a:lnTo>
                    <a:pt x="0" y="4802210"/>
                  </a:lnTo>
                  <a:close/>
                </a:path>
              </a:pathLst>
            </a:custGeom>
            <a:solidFill>
              <a:srgbClr val="00AD9C"/>
            </a:solidFill>
          </p:spPr>
        </p:sp>
        <p:sp>
          <p:nvSpPr>
            <p:cNvPr name="TextBox 15" id="15"/>
            <p:cNvSpPr txBox="true"/>
            <p:nvPr/>
          </p:nvSpPr>
          <p:spPr>
            <a:xfrm>
              <a:off x="0" y="-57150"/>
              <a:ext cx="356429" cy="4859360"/>
            </a:xfrm>
            <a:prstGeom prst="rect">
              <a:avLst/>
            </a:prstGeom>
          </p:spPr>
          <p:txBody>
            <a:bodyPr anchor="ctr" rtlCol="false" tIns="53498" lIns="53498" bIns="53498" rIns="53498"/>
            <a:lstStyle/>
            <a:p>
              <a:pPr algn="ctr">
                <a:lnSpc>
                  <a:spcPts val="2801"/>
                </a:lnSpc>
              </a:pPr>
            </a:p>
          </p:txBody>
        </p:sp>
      </p:grpSp>
      <p:sp>
        <p:nvSpPr>
          <p:cNvPr name="Freeform 16" id="16"/>
          <p:cNvSpPr/>
          <p:nvPr/>
        </p:nvSpPr>
        <p:spPr>
          <a:xfrm flipH="false" flipV="false" rot="542064">
            <a:off x="-87442" y="-297020"/>
            <a:ext cx="2436139" cy="2838721"/>
          </a:xfrm>
          <a:custGeom>
            <a:avLst/>
            <a:gdLst/>
            <a:ahLst/>
            <a:cxnLst/>
            <a:rect r="r" b="b" t="t" l="l"/>
            <a:pathLst>
              <a:path h="2838721" w="2436139">
                <a:moveTo>
                  <a:pt x="0" y="0"/>
                </a:moveTo>
                <a:lnTo>
                  <a:pt x="2436138" y="0"/>
                </a:lnTo>
                <a:lnTo>
                  <a:pt x="2436138" y="2838722"/>
                </a:lnTo>
                <a:lnTo>
                  <a:pt x="0" y="283872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7" id="17"/>
          <p:cNvSpPr/>
          <p:nvPr/>
        </p:nvSpPr>
        <p:spPr>
          <a:xfrm flipH="false" flipV="true" rot="-10325232">
            <a:off x="-571383" y="8235451"/>
            <a:ext cx="2736104" cy="2736104"/>
          </a:xfrm>
          <a:custGeom>
            <a:avLst/>
            <a:gdLst/>
            <a:ahLst/>
            <a:cxnLst/>
            <a:rect r="r" b="b" t="t" l="l"/>
            <a:pathLst>
              <a:path h="2736104" w="2736104">
                <a:moveTo>
                  <a:pt x="0" y="2736104"/>
                </a:moveTo>
                <a:lnTo>
                  <a:pt x="2736104" y="2736104"/>
                </a:lnTo>
                <a:lnTo>
                  <a:pt x="2736104" y="0"/>
                </a:lnTo>
                <a:lnTo>
                  <a:pt x="0" y="0"/>
                </a:lnTo>
                <a:lnTo>
                  <a:pt x="0" y="2736104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8" id="18"/>
          <p:cNvSpPr/>
          <p:nvPr/>
        </p:nvSpPr>
        <p:spPr>
          <a:xfrm flipH="false" flipV="false" rot="0">
            <a:off x="15968103" y="8046502"/>
            <a:ext cx="2717478" cy="2653247"/>
          </a:xfrm>
          <a:custGeom>
            <a:avLst/>
            <a:gdLst/>
            <a:ahLst/>
            <a:cxnLst/>
            <a:rect r="r" b="b" t="t" l="l"/>
            <a:pathLst>
              <a:path h="2653247" w="2717478">
                <a:moveTo>
                  <a:pt x="0" y="0"/>
                </a:moveTo>
                <a:lnTo>
                  <a:pt x="2717478" y="0"/>
                </a:lnTo>
                <a:lnTo>
                  <a:pt x="2717478" y="2653247"/>
                </a:lnTo>
                <a:lnTo>
                  <a:pt x="0" y="265324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9" id="19"/>
          <p:cNvSpPr/>
          <p:nvPr/>
        </p:nvSpPr>
        <p:spPr>
          <a:xfrm flipH="false" flipV="false" rot="-734777">
            <a:off x="16405042" y="-6677"/>
            <a:ext cx="1637282" cy="2904855"/>
          </a:xfrm>
          <a:custGeom>
            <a:avLst/>
            <a:gdLst/>
            <a:ahLst/>
            <a:cxnLst/>
            <a:rect r="r" b="b" t="t" l="l"/>
            <a:pathLst>
              <a:path h="2904855" w="1637282">
                <a:moveTo>
                  <a:pt x="0" y="0"/>
                </a:moveTo>
                <a:lnTo>
                  <a:pt x="1637282" y="0"/>
                </a:lnTo>
                <a:lnTo>
                  <a:pt x="1637282" y="2904855"/>
                </a:lnTo>
                <a:lnTo>
                  <a:pt x="0" y="290485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20" id="20"/>
          <p:cNvGrpSpPr/>
          <p:nvPr/>
        </p:nvGrpSpPr>
        <p:grpSpPr>
          <a:xfrm rot="0">
            <a:off x="1860140" y="4039872"/>
            <a:ext cx="229651" cy="229651"/>
            <a:chOff x="0" y="0"/>
            <a:chExt cx="6350000" cy="6350000"/>
          </a:xfrm>
        </p:grpSpPr>
        <p:sp>
          <p:nvSpPr>
            <p:cNvPr name="Freeform 21" id="21"/>
            <p:cNvSpPr/>
            <p:nvPr/>
          </p:nvSpPr>
          <p:spPr>
            <a:xfrm flipH="false" flipV="false" rot="0">
              <a:off x="0" y="0"/>
              <a:ext cx="6350000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1AB5DB"/>
            </a:solidFill>
          </p:spPr>
        </p:sp>
      </p:grpSp>
      <p:sp>
        <p:nvSpPr>
          <p:cNvPr name="Freeform 22" id="22"/>
          <p:cNvSpPr/>
          <p:nvPr/>
        </p:nvSpPr>
        <p:spPr>
          <a:xfrm flipH="false" flipV="false" rot="0">
            <a:off x="558467" y="4269523"/>
            <a:ext cx="238202" cy="236037"/>
          </a:xfrm>
          <a:custGeom>
            <a:avLst/>
            <a:gdLst/>
            <a:ahLst/>
            <a:cxnLst/>
            <a:rect r="r" b="b" t="t" l="l"/>
            <a:pathLst>
              <a:path h="236037" w="238202">
                <a:moveTo>
                  <a:pt x="0" y="0"/>
                </a:moveTo>
                <a:lnTo>
                  <a:pt x="238202" y="0"/>
                </a:lnTo>
                <a:lnTo>
                  <a:pt x="238202" y="236037"/>
                </a:lnTo>
                <a:lnTo>
                  <a:pt x="0" y="236037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3" id="23"/>
          <p:cNvSpPr/>
          <p:nvPr/>
        </p:nvSpPr>
        <p:spPr>
          <a:xfrm flipH="false" flipV="false" rot="-771795">
            <a:off x="717946" y="7310183"/>
            <a:ext cx="433712" cy="411632"/>
          </a:xfrm>
          <a:custGeom>
            <a:avLst/>
            <a:gdLst/>
            <a:ahLst/>
            <a:cxnLst/>
            <a:rect r="r" b="b" t="t" l="l"/>
            <a:pathLst>
              <a:path h="411632" w="433712">
                <a:moveTo>
                  <a:pt x="0" y="0"/>
                </a:moveTo>
                <a:lnTo>
                  <a:pt x="433711" y="0"/>
                </a:lnTo>
                <a:lnTo>
                  <a:pt x="433711" y="411632"/>
                </a:lnTo>
                <a:lnTo>
                  <a:pt x="0" y="411632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24" id="24"/>
          <p:cNvGrpSpPr>
            <a:grpSpLocks noChangeAspect="true"/>
          </p:cNvGrpSpPr>
          <p:nvPr/>
        </p:nvGrpSpPr>
        <p:grpSpPr>
          <a:xfrm rot="1977585">
            <a:off x="3269116" y="9426276"/>
            <a:ext cx="498419" cy="262574"/>
            <a:chOff x="0" y="0"/>
            <a:chExt cx="1610360" cy="848360"/>
          </a:xfrm>
        </p:grpSpPr>
        <p:sp>
          <p:nvSpPr>
            <p:cNvPr name="Freeform 25" id="25"/>
            <p:cNvSpPr/>
            <p:nvPr/>
          </p:nvSpPr>
          <p:spPr>
            <a:xfrm flipH="false" flipV="false" rot="0">
              <a:off x="-31750" y="0"/>
              <a:ext cx="1675130" cy="880110"/>
            </a:xfrm>
            <a:custGeom>
              <a:avLst/>
              <a:gdLst/>
              <a:ahLst/>
              <a:cxnLst/>
              <a:rect r="r" b="b" t="t" l="l"/>
              <a:pathLst>
                <a:path h="880110" w="1675130">
                  <a:moveTo>
                    <a:pt x="266700" y="848360"/>
                  </a:moveTo>
                  <a:cubicBezTo>
                    <a:pt x="236220" y="848360"/>
                    <a:pt x="205740" y="842010"/>
                    <a:pt x="175260" y="829310"/>
                  </a:cubicBezTo>
                  <a:cubicBezTo>
                    <a:pt x="55880" y="778510"/>
                    <a:pt x="0" y="641350"/>
                    <a:pt x="50800" y="521970"/>
                  </a:cubicBezTo>
                  <a:cubicBezTo>
                    <a:pt x="184150" y="204470"/>
                    <a:pt x="492760" y="0"/>
                    <a:pt x="836930" y="0"/>
                  </a:cubicBezTo>
                  <a:cubicBezTo>
                    <a:pt x="1181100" y="0"/>
                    <a:pt x="1489710" y="204470"/>
                    <a:pt x="1624330" y="521970"/>
                  </a:cubicBezTo>
                  <a:cubicBezTo>
                    <a:pt x="1675130" y="641350"/>
                    <a:pt x="1619250" y="779780"/>
                    <a:pt x="1499870" y="829310"/>
                  </a:cubicBezTo>
                  <a:cubicBezTo>
                    <a:pt x="1380490" y="880110"/>
                    <a:pt x="1242060" y="824230"/>
                    <a:pt x="1192530" y="704850"/>
                  </a:cubicBezTo>
                  <a:cubicBezTo>
                    <a:pt x="1131570" y="562610"/>
                    <a:pt x="991870" y="469900"/>
                    <a:pt x="836930" y="469900"/>
                  </a:cubicBezTo>
                  <a:cubicBezTo>
                    <a:pt x="681990" y="469900"/>
                    <a:pt x="543560" y="562610"/>
                    <a:pt x="482600" y="704850"/>
                  </a:cubicBezTo>
                  <a:cubicBezTo>
                    <a:pt x="445770" y="793750"/>
                    <a:pt x="358140" y="848360"/>
                    <a:pt x="266700" y="848360"/>
                  </a:cubicBezTo>
                  <a:close/>
                </a:path>
              </a:pathLst>
            </a:custGeom>
            <a:solidFill>
              <a:srgbClr val="F2BC2A"/>
            </a:solidFill>
          </p:spPr>
        </p:sp>
      </p:grpSp>
      <p:grpSp>
        <p:nvGrpSpPr>
          <p:cNvPr name="Group 26" id="26"/>
          <p:cNvGrpSpPr/>
          <p:nvPr/>
        </p:nvGrpSpPr>
        <p:grpSpPr>
          <a:xfrm rot="0">
            <a:off x="2030890" y="9258300"/>
            <a:ext cx="229651" cy="229651"/>
            <a:chOff x="0" y="0"/>
            <a:chExt cx="6350000" cy="6350000"/>
          </a:xfrm>
        </p:grpSpPr>
        <p:sp>
          <p:nvSpPr>
            <p:cNvPr name="Freeform 27" id="27"/>
            <p:cNvSpPr/>
            <p:nvPr/>
          </p:nvSpPr>
          <p:spPr>
            <a:xfrm flipH="false" flipV="false" rot="0">
              <a:off x="0" y="0"/>
              <a:ext cx="6350000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1AB5DB"/>
            </a:solidFill>
          </p:spPr>
        </p:sp>
      </p:grpSp>
      <p:sp>
        <p:nvSpPr>
          <p:cNvPr name="Freeform 28" id="28"/>
          <p:cNvSpPr/>
          <p:nvPr/>
        </p:nvSpPr>
        <p:spPr>
          <a:xfrm flipH="false" flipV="false" rot="0">
            <a:off x="1857760" y="6167686"/>
            <a:ext cx="464062" cy="471782"/>
          </a:xfrm>
          <a:custGeom>
            <a:avLst/>
            <a:gdLst/>
            <a:ahLst/>
            <a:cxnLst/>
            <a:rect r="r" b="b" t="t" l="l"/>
            <a:pathLst>
              <a:path h="471782" w="464062">
                <a:moveTo>
                  <a:pt x="0" y="0"/>
                </a:moveTo>
                <a:lnTo>
                  <a:pt x="464062" y="0"/>
                </a:lnTo>
                <a:lnTo>
                  <a:pt x="464062" y="471782"/>
                </a:lnTo>
                <a:lnTo>
                  <a:pt x="0" y="471782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29" id="29"/>
          <p:cNvGrpSpPr>
            <a:grpSpLocks noChangeAspect="true"/>
          </p:cNvGrpSpPr>
          <p:nvPr/>
        </p:nvGrpSpPr>
        <p:grpSpPr>
          <a:xfrm rot="-874149">
            <a:off x="1053712" y="5439604"/>
            <a:ext cx="498419" cy="262574"/>
            <a:chOff x="0" y="0"/>
            <a:chExt cx="1610360" cy="848360"/>
          </a:xfrm>
        </p:grpSpPr>
        <p:sp>
          <p:nvSpPr>
            <p:cNvPr name="Freeform 30" id="30"/>
            <p:cNvSpPr/>
            <p:nvPr/>
          </p:nvSpPr>
          <p:spPr>
            <a:xfrm flipH="false" flipV="false" rot="0">
              <a:off x="-31750" y="0"/>
              <a:ext cx="1675130" cy="880110"/>
            </a:xfrm>
            <a:custGeom>
              <a:avLst/>
              <a:gdLst/>
              <a:ahLst/>
              <a:cxnLst/>
              <a:rect r="r" b="b" t="t" l="l"/>
              <a:pathLst>
                <a:path h="880110" w="1675130">
                  <a:moveTo>
                    <a:pt x="266700" y="848360"/>
                  </a:moveTo>
                  <a:cubicBezTo>
                    <a:pt x="236220" y="848360"/>
                    <a:pt x="205740" y="842010"/>
                    <a:pt x="175260" y="829310"/>
                  </a:cubicBezTo>
                  <a:cubicBezTo>
                    <a:pt x="55880" y="778510"/>
                    <a:pt x="0" y="641350"/>
                    <a:pt x="50800" y="521970"/>
                  </a:cubicBezTo>
                  <a:cubicBezTo>
                    <a:pt x="184150" y="204470"/>
                    <a:pt x="492760" y="0"/>
                    <a:pt x="836930" y="0"/>
                  </a:cubicBezTo>
                  <a:cubicBezTo>
                    <a:pt x="1181100" y="0"/>
                    <a:pt x="1489710" y="204470"/>
                    <a:pt x="1624330" y="521970"/>
                  </a:cubicBezTo>
                  <a:cubicBezTo>
                    <a:pt x="1675130" y="641350"/>
                    <a:pt x="1619250" y="779780"/>
                    <a:pt x="1499870" y="829310"/>
                  </a:cubicBezTo>
                  <a:cubicBezTo>
                    <a:pt x="1380490" y="880110"/>
                    <a:pt x="1242060" y="824230"/>
                    <a:pt x="1192530" y="704850"/>
                  </a:cubicBezTo>
                  <a:cubicBezTo>
                    <a:pt x="1131570" y="562610"/>
                    <a:pt x="991870" y="469900"/>
                    <a:pt x="836930" y="469900"/>
                  </a:cubicBezTo>
                  <a:cubicBezTo>
                    <a:pt x="681990" y="469900"/>
                    <a:pt x="543560" y="562610"/>
                    <a:pt x="482600" y="704850"/>
                  </a:cubicBezTo>
                  <a:cubicBezTo>
                    <a:pt x="445770" y="793750"/>
                    <a:pt x="358140" y="848360"/>
                    <a:pt x="266700" y="848360"/>
                  </a:cubicBezTo>
                  <a:close/>
                </a:path>
              </a:pathLst>
            </a:custGeom>
            <a:solidFill>
              <a:srgbClr val="F2BC2A"/>
            </a:solidFill>
          </p:spPr>
        </p:sp>
      </p:grpSp>
      <p:sp>
        <p:nvSpPr>
          <p:cNvPr name="Freeform 31" id="31"/>
          <p:cNvSpPr/>
          <p:nvPr/>
        </p:nvSpPr>
        <p:spPr>
          <a:xfrm flipH="false" flipV="false" rot="0">
            <a:off x="3850273" y="792809"/>
            <a:ext cx="464062" cy="471782"/>
          </a:xfrm>
          <a:custGeom>
            <a:avLst/>
            <a:gdLst/>
            <a:ahLst/>
            <a:cxnLst/>
            <a:rect r="r" b="b" t="t" l="l"/>
            <a:pathLst>
              <a:path h="471782" w="464062">
                <a:moveTo>
                  <a:pt x="0" y="0"/>
                </a:moveTo>
                <a:lnTo>
                  <a:pt x="464061" y="0"/>
                </a:lnTo>
                <a:lnTo>
                  <a:pt x="464061" y="471782"/>
                </a:lnTo>
                <a:lnTo>
                  <a:pt x="0" y="471782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32" id="32"/>
          <p:cNvGrpSpPr/>
          <p:nvPr/>
        </p:nvGrpSpPr>
        <p:grpSpPr>
          <a:xfrm rot="-2074858">
            <a:off x="15366099" y="2674126"/>
            <a:ext cx="229651" cy="229651"/>
            <a:chOff x="0" y="0"/>
            <a:chExt cx="6350000" cy="6350000"/>
          </a:xfrm>
        </p:grpSpPr>
        <p:sp>
          <p:nvSpPr>
            <p:cNvPr name="Freeform 33" id="33"/>
            <p:cNvSpPr/>
            <p:nvPr/>
          </p:nvSpPr>
          <p:spPr>
            <a:xfrm flipH="false" flipV="false" rot="0">
              <a:off x="0" y="0"/>
              <a:ext cx="6350000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1AB5DB"/>
            </a:solidFill>
          </p:spPr>
        </p:sp>
      </p:grpSp>
      <p:sp>
        <p:nvSpPr>
          <p:cNvPr name="Freeform 34" id="34"/>
          <p:cNvSpPr/>
          <p:nvPr/>
        </p:nvSpPr>
        <p:spPr>
          <a:xfrm flipH="false" flipV="false" rot="-2074858">
            <a:off x="14586618" y="839557"/>
            <a:ext cx="238202" cy="236037"/>
          </a:xfrm>
          <a:custGeom>
            <a:avLst/>
            <a:gdLst/>
            <a:ahLst/>
            <a:cxnLst/>
            <a:rect r="r" b="b" t="t" l="l"/>
            <a:pathLst>
              <a:path h="236037" w="238202">
                <a:moveTo>
                  <a:pt x="0" y="0"/>
                </a:moveTo>
                <a:lnTo>
                  <a:pt x="238203" y="0"/>
                </a:lnTo>
                <a:lnTo>
                  <a:pt x="238203" y="236037"/>
                </a:lnTo>
                <a:lnTo>
                  <a:pt x="0" y="236037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5" id="35"/>
          <p:cNvSpPr/>
          <p:nvPr/>
        </p:nvSpPr>
        <p:spPr>
          <a:xfrm flipH="false" flipV="false" rot="-2846654">
            <a:off x="17042444" y="5898826"/>
            <a:ext cx="433712" cy="411632"/>
          </a:xfrm>
          <a:custGeom>
            <a:avLst/>
            <a:gdLst/>
            <a:ahLst/>
            <a:cxnLst/>
            <a:rect r="r" b="b" t="t" l="l"/>
            <a:pathLst>
              <a:path h="411632" w="433712">
                <a:moveTo>
                  <a:pt x="0" y="0"/>
                </a:moveTo>
                <a:lnTo>
                  <a:pt x="433712" y="0"/>
                </a:lnTo>
                <a:lnTo>
                  <a:pt x="433712" y="411632"/>
                </a:lnTo>
                <a:lnTo>
                  <a:pt x="0" y="411632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6" id="36"/>
          <p:cNvSpPr/>
          <p:nvPr/>
        </p:nvSpPr>
        <p:spPr>
          <a:xfrm flipH="false" flipV="false" rot="-2074858">
            <a:off x="17279532" y="4129890"/>
            <a:ext cx="464062" cy="471782"/>
          </a:xfrm>
          <a:custGeom>
            <a:avLst/>
            <a:gdLst/>
            <a:ahLst/>
            <a:cxnLst/>
            <a:rect r="r" b="b" t="t" l="l"/>
            <a:pathLst>
              <a:path h="471782" w="464062">
                <a:moveTo>
                  <a:pt x="0" y="0"/>
                </a:moveTo>
                <a:lnTo>
                  <a:pt x="464062" y="0"/>
                </a:lnTo>
                <a:lnTo>
                  <a:pt x="464062" y="471781"/>
                </a:lnTo>
                <a:lnTo>
                  <a:pt x="0" y="471781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37" id="37"/>
          <p:cNvGrpSpPr>
            <a:grpSpLocks noChangeAspect="true"/>
          </p:cNvGrpSpPr>
          <p:nvPr/>
        </p:nvGrpSpPr>
        <p:grpSpPr>
          <a:xfrm rot="-2949008">
            <a:off x="15866380" y="4469518"/>
            <a:ext cx="498419" cy="262574"/>
            <a:chOff x="0" y="0"/>
            <a:chExt cx="1610360" cy="848360"/>
          </a:xfrm>
        </p:grpSpPr>
        <p:sp>
          <p:nvSpPr>
            <p:cNvPr name="Freeform 38" id="38"/>
            <p:cNvSpPr/>
            <p:nvPr/>
          </p:nvSpPr>
          <p:spPr>
            <a:xfrm flipH="false" flipV="false" rot="0">
              <a:off x="-31750" y="0"/>
              <a:ext cx="1675130" cy="880110"/>
            </a:xfrm>
            <a:custGeom>
              <a:avLst/>
              <a:gdLst/>
              <a:ahLst/>
              <a:cxnLst/>
              <a:rect r="r" b="b" t="t" l="l"/>
              <a:pathLst>
                <a:path h="880110" w="1675130">
                  <a:moveTo>
                    <a:pt x="266700" y="848360"/>
                  </a:moveTo>
                  <a:cubicBezTo>
                    <a:pt x="236220" y="848360"/>
                    <a:pt x="205740" y="842010"/>
                    <a:pt x="175260" y="829310"/>
                  </a:cubicBezTo>
                  <a:cubicBezTo>
                    <a:pt x="55880" y="778510"/>
                    <a:pt x="0" y="641350"/>
                    <a:pt x="50800" y="521970"/>
                  </a:cubicBezTo>
                  <a:cubicBezTo>
                    <a:pt x="184150" y="204470"/>
                    <a:pt x="492760" y="0"/>
                    <a:pt x="836930" y="0"/>
                  </a:cubicBezTo>
                  <a:cubicBezTo>
                    <a:pt x="1181100" y="0"/>
                    <a:pt x="1489710" y="204470"/>
                    <a:pt x="1624330" y="521970"/>
                  </a:cubicBezTo>
                  <a:cubicBezTo>
                    <a:pt x="1675130" y="641350"/>
                    <a:pt x="1619250" y="779780"/>
                    <a:pt x="1499870" y="829310"/>
                  </a:cubicBezTo>
                  <a:cubicBezTo>
                    <a:pt x="1380490" y="880110"/>
                    <a:pt x="1242060" y="824230"/>
                    <a:pt x="1192530" y="704850"/>
                  </a:cubicBezTo>
                  <a:cubicBezTo>
                    <a:pt x="1131570" y="562610"/>
                    <a:pt x="991870" y="469900"/>
                    <a:pt x="836930" y="469900"/>
                  </a:cubicBezTo>
                  <a:cubicBezTo>
                    <a:pt x="681990" y="469900"/>
                    <a:pt x="543560" y="562610"/>
                    <a:pt x="482600" y="704850"/>
                  </a:cubicBezTo>
                  <a:cubicBezTo>
                    <a:pt x="445770" y="793750"/>
                    <a:pt x="358140" y="848360"/>
                    <a:pt x="266700" y="848360"/>
                  </a:cubicBezTo>
                  <a:close/>
                </a:path>
              </a:pathLst>
            </a:custGeom>
            <a:solidFill>
              <a:srgbClr val="F2BC2A"/>
            </a:solidFill>
          </p:spPr>
        </p:sp>
      </p:grpSp>
      <p:grpSp>
        <p:nvGrpSpPr>
          <p:cNvPr name="Group 39" id="39"/>
          <p:cNvGrpSpPr>
            <a:grpSpLocks noChangeAspect="true"/>
          </p:cNvGrpSpPr>
          <p:nvPr/>
        </p:nvGrpSpPr>
        <p:grpSpPr>
          <a:xfrm rot="-2949008">
            <a:off x="14359241" y="9446041"/>
            <a:ext cx="498419" cy="262574"/>
            <a:chOff x="0" y="0"/>
            <a:chExt cx="1610360" cy="848360"/>
          </a:xfrm>
        </p:grpSpPr>
        <p:sp>
          <p:nvSpPr>
            <p:cNvPr name="Freeform 40" id="40"/>
            <p:cNvSpPr/>
            <p:nvPr/>
          </p:nvSpPr>
          <p:spPr>
            <a:xfrm flipH="false" flipV="false" rot="0">
              <a:off x="-31750" y="0"/>
              <a:ext cx="1675130" cy="880110"/>
            </a:xfrm>
            <a:custGeom>
              <a:avLst/>
              <a:gdLst/>
              <a:ahLst/>
              <a:cxnLst/>
              <a:rect r="r" b="b" t="t" l="l"/>
              <a:pathLst>
                <a:path h="880110" w="1675130">
                  <a:moveTo>
                    <a:pt x="266700" y="848360"/>
                  </a:moveTo>
                  <a:cubicBezTo>
                    <a:pt x="236220" y="848360"/>
                    <a:pt x="205740" y="842010"/>
                    <a:pt x="175260" y="829310"/>
                  </a:cubicBezTo>
                  <a:cubicBezTo>
                    <a:pt x="55880" y="778510"/>
                    <a:pt x="0" y="641350"/>
                    <a:pt x="50800" y="521970"/>
                  </a:cubicBezTo>
                  <a:cubicBezTo>
                    <a:pt x="184150" y="204470"/>
                    <a:pt x="492760" y="0"/>
                    <a:pt x="836930" y="0"/>
                  </a:cubicBezTo>
                  <a:cubicBezTo>
                    <a:pt x="1181100" y="0"/>
                    <a:pt x="1489710" y="204470"/>
                    <a:pt x="1624330" y="521970"/>
                  </a:cubicBezTo>
                  <a:cubicBezTo>
                    <a:pt x="1675130" y="641350"/>
                    <a:pt x="1619250" y="779780"/>
                    <a:pt x="1499870" y="829310"/>
                  </a:cubicBezTo>
                  <a:cubicBezTo>
                    <a:pt x="1380490" y="880110"/>
                    <a:pt x="1242060" y="824230"/>
                    <a:pt x="1192530" y="704850"/>
                  </a:cubicBezTo>
                  <a:cubicBezTo>
                    <a:pt x="1131570" y="562610"/>
                    <a:pt x="991870" y="469900"/>
                    <a:pt x="836930" y="469900"/>
                  </a:cubicBezTo>
                  <a:cubicBezTo>
                    <a:pt x="681990" y="469900"/>
                    <a:pt x="543560" y="562610"/>
                    <a:pt x="482600" y="704850"/>
                  </a:cubicBezTo>
                  <a:cubicBezTo>
                    <a:pt x="445770" y="793750"/>
                    <a:pt x="358140" y="848360"/>
                    <a:pt x="266700" y="848360"/>
                  </a:cubicBezTo>
                  <a:close/>
                </a:path>
              </a:pathLst>
            </a:custGeom>
            <a:solidFill>
              <a:srgbClr val="F2BC2A"/>
            </a:solidFill>
          </p:spPr>
        </p:sp>
      </p:grpSp>
      <p:grpSp>
        <p:nvGrpSpPr>
          <p:cNvPr name="Group 41" id="41"/>
          <p:cNvGrpSpPr/>
          <p:nvPr/>
        </p:nvGrpSpPr>
        <p:grpSpPr>
          <a:xfrm rot="0">
            <a:off x="15738452" y="6288751"/>
            <a:ext cx="229651" cy="229651"/>
            <a:chOff x="0" y="0"/>
            <a:chExt cx="6350000" cy="6350000"/>
          </a:xfrm>
        </p:grpSpPr>
        <p:sp>
          <p:nvSpPr>
            <p:cNvPr name="Freeform 42" id="42"/>
            <p:cNvSpPr/>
            <p:nvPr/>
          </p:nvSpPr>
          <p:spPr>
            <a:xfrm flipH="false" flipV="false" rot="0">
              <a:off x="0" y="0"/>
              <a:ext cx="6350000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1AB5DB"/>
            </a:solidFill>
          </p:spPr>
        </p:sp>
      </p:grp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DAGko827Qe0</dc:identifier>
  <dcterms:modified xsi:type="dcterms:W3CDTF">2011-08-01T06:04:30Z</dcterms:modified>
  <cp:revision>1</cp:revision>
  <dc:title>Kopia – MAT-FIZ-ANG</dc:title>
</cp:coreProperties>
</file>